
<file path=[Content_Types].xml><?xml version="1.0" encoding="utf-8"?>
<Types xmlns="http://schemas.openxmlformats.org/package/2006/content-types">
  <Default Extension="bin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8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sworld.zg.ch\verwaltung\AWA\04_ECO\2.%20Ressourcen\2.1%20Personal\2.1.4%20Personal%20in%20Ausbildung\PraktikantInnen\Danja%20Fischlin\Steuerfolien\KPMG%20Daten%20f&#252;r%20Grafi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928715894318857E-2"/>
          <c:y val="5.3533408679312083E-2"/>
          <c:w val="0.88373404741411377"/>
          <c:h val="0.83059382616865696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>
              <a:outerShdw blurRad="50800" dist="50800" sx="1000" sy="1000" algn="ctr" rotWithShape="0">
                <a:srgbClr val="000000"/>
              </a:outerShdw>
            </a:effectLst>
          </c:spPr>
          <c:marker>
            <c:symbol val="circle"/>
            <c:size val="10"/>
            <c:spPr>
              <a:solidFill>
                <a:schemeClr val="accent1">
                  <a:alpha val="69000"/>
                </a:schemeClr>
              </a:solidFill>
              <a:ln w="9525">
                <a:solidFill>
                  <a:schemeClr val="accent1"/>
                </a:solidFill>
              </a:ln>
              <a:effectLst>
                <a:outerShdw blurRad="50800" dist="50800" sx="1000" sy="1000" algn="ctr" rotWithShape="0">
                  <a:srgbClr val="000000"/>
                </a:outerShdw>
              </a:effectLst>
            </c:spPr>
          </c:marker>
          <c:dPt>
            <c:idx val="0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15875">
                  <a:solidFill>
                    <a:srgbClr val="FFC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spPr>
              <a:ln w="19050" cap="rnd">
                <a:solidFill>
                  <a:srgbClr val="C00000"/>
                </a:solidFill>
                <a:round/>
              </a:ln>
              <a:effectLst>
                <a:outerShdw blurRad="50800" dist="50800" sx="1000" sy="1000" algn="ctr" rotWithShape="0">
                  <a:srgbClr val="000000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811-4996-9131-241FD1E456C6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1811-4996-9131-241FD1E456C6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1811-4996-9131-241FD1E456C6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1811-4996-9131-241FD1E456C6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1811-4996-9131-241FD1E456C6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1811-4996-9131-241FD1E456C6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1811-4996-9131-241FD1E456C6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1811-4996-9131-241FD1E456C6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1811-4996-9131-241FD1E456C6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1811-4996-9131-241FD1E456C6}"/>
              </c:ext>
            </c:extLst>
          </c:dPt>
          <c:dPt>
            <c:idx val="10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1811-4996-9131-241FD1E456C6}"/>
              </c:ext>
            </c:extLst>
          </c:dPt>
          <c:dPt>
            <c:idx val="11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1811-4996-9131-241FD1E456C6}"/>
              </c:ext>
            </c:extLst>
          </c:dPt>
          <c:dPt>
            <c:idx val="12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1811-4996-9131-241FD1E456C6}"/>
              </c:ext>
            </c:extLst>
          </c:dPt>
          <c:dPt>
            <c:idx val="13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1811-4996-9131-241FD1E456C6}"/>
              </c:ext>
            </c:extLst>
          </c:dPt>
          <c:dPt>
            <c:idx val="14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F-1811-4996-9131-241FD1E456C6}"/>
              </c:ext>
            </c:extLst>
          </c:dPt>
          <c:dPt>
            <c:idx val="15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0-1811-4996-9131-241FD1E456C6}"/>
              </c:ext>
            </c:extLst>
          </c:dPt>
          <c:dPt>
            <c:idx val="16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1811-4996-9131-241FD1E456C6}"/>
              </c:ext>
            </c:extLst>
          </c:dPt>
          <c:dPt>
            <c:idx val="17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2-1811-4996-9131-241FD1E456C6}"/>
              </c:ext>
            </c:extLst>
          </c:dPt>
          <c:dPt>
            <c:idx val="18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3-1811-4996-9131-241FD1E456C6}"/>
              </c:ext>
            </c:extLst>
          </c:dPt>
          <c:dPt>
            <c:idx val="19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4-1811-4996-9131-241FD1E456C6}"/>
              </c:ext>
            </c:extLst>
          </c:dPt>
          <c:dPt>
            <c:idx val="20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5-1811-4996-9131-241FD1E456C6}"/>
              </c:ext>
            </c:extLst>
          </c:dPt>
          <c:dPt>
            <c:idx val="21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6-1811-4996-9131-241FD1E456C6}"/>
              </c:ext>
            </c:extLst>
          </c:dPt>
          <c:dPt>
            <c:idx val="22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7-1811-4996-9131-241FD1E456C6}"/>
              </c:ext>
            </c:extLst>
          </c:dPt>
          <c:dPt>
            <c:idx val="23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8-1811-4996-9131-241FD1E456C6}"/>
              </c:ext>
            </c:extLst>
          </c:dPt>
          <c:dPt>
            <c:idx val="24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9-1811-4996-9131-241FD1E456C6}"/>
              </c:ext>
            </c:extLst>
          </c:dPt>
          <c:dPt>
            <c:idx val="25"/>
            <c:marker>
              <c:symbol val="circle"/>
              <c:size val="10"/>
              <c:spPr>
                <a:solidFill>
                  <a:srgbClr val="C00000">
                    <a:alpha val="69000"/>
                  </a:srgbClr>
                </a:solidFill>
                <a:ln w="9525">
                  <a:solidFill>
                    <a:srgbClr val="C00000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A-1811-4996-9131-241FD1E456C6}"/>
              </c:ext>
            </c:extLst>
          </c:dPt>
          <c:dPt>
            <c:idx val="26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3-1811-4996-9131-241FD1E456C6}"/>
              </c:ext>
            </c:extLst>
          </c:dPt>
          <c:dPt>
            <c:idx val="27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4-1811-4996-9131-241FD1E456C6}"/>
              </c:ext>
            </c:extLst>
          </c:dPt>
          <c:dPt>
            <c:idx val="28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B-1811-4996-9131-241FD1E456C6}"/>
              </c:ext>
            </c:extLst>
          </c:dPt>
          <c:dPt>
            <c:idx val="29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5-1811-4996-9131-241FD1E456C6}"/>
              </c:ext>
            </c:extLst>
          </c:dPt>
          <c:dPt>
            <c:idx val="30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6-1811-4996-9131-241FD1E456C6}"/>
              </c:ext>
            </c:extLst>
          </c:dPt>
          <c:dPt>
            <c:idx val="31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7-1811-4996-9131-241FD1E456C6}"/>
              </c:ext>
            </c:extLst>
          </c:dPt>
          <c:dPt>
            <c:idx val="32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8-1811-4996-9131-241FD1E456C6}"/>
              </c:ext>
            </c:extLst>
          </c:dPt>
          <c:dPt>
            <c:idx val="33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9-1811-4996-9131-241FD1E456C6}"/>
              </c:ext>
            </c:extLst>
          </c:dPt>
          <c:dPt>
            <c:idx val="34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A-1811-4996-9131-241FD1E456C6}"/>
              </c:ext>
            </c:extLst>
          </c:dPt>
          <c:dPt>
            <c:idx val="35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B-1811-4996-9131-241FD1E456C6}"/>
              </c:ext>
            </c:extLst>
          </c:dPt>
          <c:dPt>
            <c:idx val="36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C-1811-4996-9131-241FD1E456C6}"/>
              </c:ext>
            </c:extLst>
          </c:dPt>
          <c:dPt>
            <c:idx val="37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D-1811-4996-9131-241FD1E456C6}"/>
              </c:ext>
            </c:extLst>
          </c:dPt>
          <c:dPt>
            <c:idx val="38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E-1811-4996-9131-241FD1E456C6}"/>
              </c:ext>
            </c:extLst>
          </c:dPt>
          <c:dPt>
            <c:idx val="39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F-1811-4996-9131-241FD1E456C6}"/>
              </c:ext>
            </c:extLst>
          </c:dPt>
          <c:dPt>
            <c:idx val="40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C-1811-4996-9131-241FD1E456C6}"/>
              </c:ext>
            </c:extLst>
          </c:dPt>
          <c:dPt>
            <c:idx val="41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D-1811-4996-9131-241FD1E456C6}"/>
              </c:ext>
            </c:extLst>
          </c:dPt>
          <c:dPt>
            <c:idx val="42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E-1811-4996-9131-241FD1E456C6}"/>
              </c:ext>
            </c:extLst>
          </c:dPt>
          <c:dPt>
            <c:idx val="43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F-1811-4996-9131-241FD1E456C6}"/>
              </c:ext>
            </c:extLst>
          </c:dPt>
          <c:dPt>
            <c:idx val="44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0-1811-4996-9131-241FD1E456C6}"/>
              </c:ext>
            </c:extLst>
          </c:dPt>
          <c:dPt>
            <c:idx val="45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1-1811-4996-9131-241FD1E456C6}"/>
              </c:ext>
            </c:extLst>
          </c:dPt>
          <c:dPt>
            <c:idx val="46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0-1811-4996-9131-241FD1E456C6}"/>
              </c:ext>
            </c:extLst>
          </c:dPt>
          <c:dPt>
            <c:idx val="47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1-1811-4996-9131-241FD1E456C6}"/>
              </c:ext>
            </c:extLst>
          </c:dPt>
          <c:dPt>
            <c:idx val="48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2-1811-4996-9131-241FD1E456C6}"/>
              </c:ext>
            </c:extLst>
          </c:dPt>
          <c:dPt>
            <c:idx val="49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3-1811-4996-9131-241FD1E456C6}"/>
              </c:ext>
            </c:extLst>
          </c:dPt>
          <c:dPt>
            <c:idx val="50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4-1811-4996-9131-241FD1E456C6}"/>
              </c:ext>
            </c:extLst>
          </c:dPt>
          <c:dPt>
            <c:idx val="51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5-1811-4996-9131-241FD1E456C6}"/>
              </c:ext>
            </c:extLst>
          </c:dPt>
          <c:dPt>
            <c:idx val="52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6-1811-4996-9131-241FD1E456C6}"/>
              </c:ext>
            </c:extLst>
          </c:dPt>
          <c:dPt>
            <c:idx val="53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7-1811-4996-9131-241FD1E456C6}"/>
              </c:ext>
            </c:extLst>
          </c:dPt>
          <c:dPt>
            <c:idx val="54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8-1811-4996-9131-241FD1E456C6}"/>
              </c:ext>
            </c:extLst>
          </c:dPt>
          <c:dPt>
            <c:idx val="55"/>
            <c:marker>
              <c:symbol val="circle"/>
              <c:size val="10"/>
              <c:spPr>
                <a:solidFill>
                  <a:schemeClr val="accent1">
                    <a:alpha val="69000"/>
                  </a:schemeClr>
                </a:solidFill>
                <a:ln w="9525">
                  <a:solidFill>
                    <a:schemeClr val="accent1"/>
                  </a:solidFill>
                </a:ln>
                <a:effectLst>
                  <a:outerShdw blurRad="50800" dist="50800" sx="1000" sy="1000" algn="ctr" rotWithShape="0">
                    <a:srgbClr val="000000"/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2-1811-4996-9131-241FD1E456C6}"/>
              </c:ext>
            </c:extLst>
          </c:dPt>
          <c:dLbls>
            <c:dLbl>
              <c:idx val="0"/>
              <c:layout>
                <c:manualLayout>
                  <c:x val="-5.313965308992253E-2"/>
                  <c:y val="-3.3328340527512628E-3"/>
                </c:manualLayout>
              </c:layout>
              <c:tx>
                <c:rich>
                  <a:bodyPr/>
                  <a:lstStyle/>
                  <a:p>
                    <a:fld id="{523D70D2-EA8A-4337-A695-3F6022202692}" type="CELLRANGE">
                      <a:rPr lang="en-US" smtClean="0"/>
                      <a:pPr/>
                      <a:t>[ZELLBEREICH]</a:t>
                    </a:fld>
                    <a:r>
                      <a:rPr lang="en-US" dirty="0"/>
                      <a:t>   </a:t>
                    </a:r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659575447805865E-2"/>
                      <c:h val="3.458080856220809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1811-4996-9131-241FD1E456C6}"/>
                </c:ext>
              </c:extLst>
            </c:dLbl>
            <c:dLbl>
              <c:idx val="1"/>
              <c:layout>
                <c:manualLayout>
                  <c:x val="-3.1617343378636309E-2"/>
                  <c:y val="2.9130026280314275E-2"/>
                </c:manualLayout>
              </c:layout>
              <c:tx>
                <c:rich>
                  <a:bodyPr/>
                  <a:lstStyle/>
                  <a:p>
                    <a:fld id="{DF4E94D8-81AF-47E5-A161-28D3644BB57F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1811-4996-9131-241FD1E456C6}"/>
                </c:ext>
              </c:extLst>
            </c:dLbl>
            <c:dLbl>
              <c:idx val="2"/>
              <c:layout>
                <c:manualLayout>
                  <c:x val="-8.8813264958869705E-3"/>
                  <c:y val="1.3877580565454874E-2"/>
                </c:manualLayout>
              </c:layout>
              <c:tx>
                <c:rich>
                  <a:bodyPr/>
                  <a:lstStyle/>
                  <a:p>
                    <a:fld id="{39F83898-B9C9-4B64-8C46-04EDC4522652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1811-4996-9131-241FD1E456C6}"/>
                </c:ext>
              </c:extLst>
            </c:dLbl>
            <c:dLbl>
              <c:idx val="3"/>
              <c:layout>
                <c:manualLayout>
                  <c:x val="-2.3920289316062212E-2"/>
                  <c:y val="-3.362899821620665E-2"/>
                </c:manualLayout>
              </c:layout>
              <c:tx>
                <c:rich>
                  <a:bodyPr/>
                  <a:lstStyle/>
                  <a:p>
                    <a:fld id="{32993825-0522-4A33-9D6D-CE385D6A0B4E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1811-4996-9131-241FD1E456C6}"/>
                </c:ext>
              </c:extLst>
            </c:dLbl>
            <c:dLbl>
              <c:idx val="4"/>
              <c:layout>
                <c:manualLayout>
                  <c:x val="-2.1341380910382155E-2"/>
                  <c:y val="3.5671509688312751E-2"/>
                </c:manualLayout>
              </c:layout>
              <c:tx>
                <c:rich>
                  <a:bodyPr/>
                  <a:lstStyle/>
                  <a:p>
                    <a:fld id="{07CFAFFA-2A1B-406D-9EBC-537736931A47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1811-4996-9131-241FD1E456C6}"/>
                </c:ext>
              </c:extLst>
            </c:dLbl>
            <c:dLbl>
              <c:idx val="5"/>
              <c:layout>
                <c:manualLayout>
                  <c:x val="-7.2236213388306878E-3"/>
                  <c:y val="1.4418633151322866E-2"/>
                </c:manualLayout>
              </c:layout>
              <c:tx>
                <c:rich>
                  <a:bodyPr rot="0" spcFirstLastPara="1" vertOverflow="overflow" horzOverflow="overflow" vert="horz" wrap="square" lIns="3600" tIns="3600" rIns="3600" bIns="360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2164CF5-D434-49A0-8358-48588211CE32}" type="CELLRANGE">
                      <a:rPr lang="en-US"/>
                      <a:pPr>
                        <a:defRPr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defRPr>
                      </a:pPr>
                      <a:t>[ZELLBEREICH]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600" tIns="3600" rIns="3600" bIns="360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3013198814285445E-2"/>
                      <c:h val="3.5691626398349753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1811-4996-9131-241FD1E456C6}"/>
                </c:ext>
              </c:extLst>
            </c:dLbl>
            <c:dLbl>
              <c:idx val="6"/>
              <c:layout>
                <c:manualLayout>
                  <c:x val="-4.3502537891265618E-2"/>
                  <c:y val="-1.5010825310802162E-2"/>
                </c:manualLayout>
              </c:layout>
              <c:tx>
                <c:rich>
                  <a:bodyPr/>
                  <a:lstStyle/>
                  <a:p>
                    <a:fld id="{11B5EB76-56CD-4B2F-8D9D-0EDD587979BD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1811-4996-9131-241FD1E456C6}"/>
                </c:ext>
              </c:extLst>
            </c:dLbl>
            <c:dLbl>
              <c:idx val="7"/>
              <c:layout>
                <c:manualLayout>
                  <c:x val="-2.5785541989437555E-2"/>
                  <c:y val="-3.3116736339002438E-2"/>
                </c:manualLayout>
              </c:layout>
              <c:tx>
                <c:rich>
                  <a:bodyPr/>
                  <a:lstStyle/>
                  <a:p>
                    <a:fld id="{EAF8F130-FECB-4515-BDAA-3FF5A265F1F1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1811-4996-9131-241FD1E456C6}"/>
                </c:ext>
              </c:extLst>
            </c:dLbl>
            <c:dLbl>
              <c:idx val="8"/>
              <c:layout>
                <c:manualLayout>
                  <c:x val="-4.2012366480304805E-2"/>
                  <c:y val="5.3432854559027992E-5"/>
                </c:manualLayout>
              </c:layout>
              <c:tx>
                <c:rich>
                  <a:bodyPr/>
                  <a:lstStyle/>
                  <a:p>
                    <a:fld id="{4995CD96-C6A4-410B-A596-F131013B2C37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1811-4996-9131-241FD1E456C6}"/>
                </c:ext>
              </c:extLst>
            </c:dLbl>
            <c:dLbl>
              <c:idx val="9"/>
              <c:layout>
                <c:manualLayout>
                  <c:x val="-5.2213385517809853E-3"/>
                  <c:y val="2.8119582728503103E-3"/>
                </c:manualLayout>
              </c:layout>
              <c:tx>
                <c:rich>
                  <a:bodyPr/>
                  <a:lstStyle/>
                  <a:p>
                    <a:fld id="{D2875EDD-EE63-4A49-9C6E-43EA193AF7A0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1811-4996-9131-241FD1E456C6}"/>
                </c:ext>
              </c:extLst>
            </c:dLbl>
            <c:dLbl>
              <c:idx val="10"/>
              <c:layout>
                <c:manualLayout>
                  <c:x val="-2.2150105730710787E-2"/>
                  <c:y val="-3.2416563406364528E-2"/>
                </c:manualLayout>
              </c:layout>
              <c:tx>
                <c:rich>
                  <a:bodyPr/>
                  <a:lstStyle/>
                  <a:p>
                    <a:fld id="{B629AA91-8457-4201-9A1A-B2B96B0040CA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1811-4996-9131-241FD1E456C6}"/>
                </c:ext>
              </c:extLst>
            </c:dLbl>
            <c:dLbl>
              <c:idx val="11"/>
              <c:layout>
                <c:manualLayout>
                  <c:x val="-2.4606033557546196E-2"/>
                  <c:y val="4.4140987758547912E-2"/>
                </c:manualLayout>
              </c:layout>
              <c:tx>
                <c:rich>
                  <a:bodyPr/>
                  <a:lstStyle/>
                  <a:p>
                    <a:fld id="{2A133983-9794-4AC2-8391-B090A50DE9D5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951873930738415E-2"/>
                      <c:h val="3.2177725731559519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1811-4996-9131-241FD1E456C6}"/>
                </c:ext>
              </c:extLst>
            </c:dLbl>
            <c:dLbl>
              <c:idx val="12"/>
              <c:layout>
                <c:manualLayout>
                  <c:x val="-2.2826782279745529E-2"/>
                  <c:y val="-3.9333868925230463E-2"/>
                </c:manualLayout>
              </c:layout>
              <c:tx>
                <c:rich>
                  <a:bodyPr/>
                  <a:lstStyle/>
                  <a:p>
                    <a:fld id="{CC55DEFA-4786-477F-A689-E8F15C92EB80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1811-4996-9131-241FD1E456C6}"/>
                </c:ext>
              </c:extLst>
            </c:dLbl>
            <c:dLbl>
              <c:idx val="13"/>
              <c:layout>
                <c:manualLayout>
                  <c:x val="-2.275919963445865E-2"/>
                  <c:y val="-3.5175043233159557E-2"/>
                </c:manualLayout>
              </c:layout>
              <c:tx>
                <c:rich>
                  <a:bodyPr/>
                  <a:lstStyle/>
                  <a:p>
                    <a:fld id="{A1AF2DE8-19DE-47AC-993B-A731AE8BAC62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1811-4996-9131-241FD1E456C6}"/>
                </c:ext>
              </c:extLst>
            </c:dLbl>
            <c:dLbl>
              <c:idx val="14"/>
              <c:layout>
                <c:manualLayout>
                  <c:x val="-2.9975192925660511E-2"/>
                  <c:y val="-2.6199475271991794E-2"/>
                </c:manualLayout>
              </c:layout>
              <c:tx>
                <c:rich>
                  <a:bodyPr/>
                  <a:lstStyle/>
                  <a:p>
                    <a:fld id="{9A986683-1540-4FD6-9D59-1A76CC539A2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1811-4996-9131-241FD1E456C6}"/>
                </c:ext>
              </c:extLst>
            </c:dLbl>
            <c:dLbl>
              <c:idx val="15"/>
              <c:layout>
                <c:manualLayout>
                  <c:x val="-2.123327701446226E-2"/>
                  <c:y val="-4.0599136698484459E-2"/>
                </c:manualLayout>
              </c:layout>
              <c:tx>
                <c:rich>
                  <a:bodyPr/>
                  <a:lstStyle/>
                  <a:p>
                    <a:fld id="{69456BF5-70FD-453E-A32F-796AAE8E64C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1811-4996-9131-241FD1E456C6}"/>
                </c:ext>
              </c:extLst>
            </c:dLbl>
            <c:dLbl>
              <c:idx val="16"/>
              <c:layout>
                <c:manualLayout>
                  <c:x val="-5.1463049706396615E-3"/>
                  <c:y val="-1.9505815601481263E-2"/>
                </c:manualLayout>
              </c:layout>
              <c:tx>
                <c:rich>
                  <a:bodyPr/>
                  <a:lstStyle/>
                  <a:p>
                    <a:fld id="{661702B0-BAEA-4C43-8B45-D2A889EA0F99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1811-4996-9131-241FD1E456C6}"/>
                </c:ext>
              </c:extLst>
            </c:dLbl>
            <c:dLbl>
              <c:idx val="17"/>
              <c:layout>
                <c:manualLayout>
                  <c:x val="-2.2896937499786524E-2"/>
                  <c:y val="-2.8958000690282974E-2"/>
                </c:manualLayout>
              </c:layout>
              <c:tx>
                <c:rich>
                  <a:bodyPr/>
                  <a:lstStyle/>
                  <a:p>
                    <a:fld id="{C188DD2B-EA24-4602-8210-181486B55D9C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1811-4996-9131-241FD1E456C6}"/>
                </c:ext>
              </c:extLst>
            </c:dLbl>
            <c:dLbl>
              <c:idx val="18"/>
              <c:layout>
                <c:manualLayout>
                  <c:x val="-2.0332345326003986E-2"/>
                  <c:y val="-2.4925378902808985E-2"/>
                </c:manualLayout>
              </c:layout>
              <c:tx>
                <c:rich>
                  <a:bodyPr/>
                  <a:lstStyle/>
                  <a:p>
                    <a:fld id="{14800D75-91BF-453E-841C-F0B77064B8D2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1811-4996-9131-241FD1E456C6}"/>
                </c:ext>
              </c:extLst>
            </c:dLbl>
            <c:dLbl>
              <c:idx val="19"/>
              <c:layout>
                <c:manualLayout>
                  <c:x val="-3.9500646918248616E-2"/>
                  <c:y val="-5.553324359799567E-3"/>
                </c:manualLayout>
              </c:layout>
              <c:tx>
                <c:rich>
                  <a:bodyPr/>
                  <a:lstStyle/>
                  <a:p>
                    <a:fld id="{28EA91F5-6256-4917-A940-2D5CEBF707C6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1811-4996-9131-241FD1E456C6}"/>
                </c:ext>
              </c:extLst>
            </c:dLbl>
            <c:dLbl>
              <c:idx val="20"/>
              <c:layout>
                <c:manualLayout>
                  <c:x val="-2.5730002373185134E-2"/>
                  <c:y val="-3.1759283214640721E-2"/>
                </c:manualLayout>
              </c:layout>
              <c:tx>
                <c:rich>
                  <a:bodyPr rot="0" spcFirstLastPara="1" vertOverflow="overflow" horzOverflow="overflow" vert="horz" wrap="square" lIns="3600" tIns="3600" rIns="3600" bIns="360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5DBEFF0-F5EB-40C5-B3E5-4F8555D5F594}" type="CELLRANGE">
                      <a:rPr lang="en-US"/>
                      <a:pPr>
                        <a:defRPr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defRPr>
                      </a:pPr>
                      <a:t>[ZELLBEREICH]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600" tIns="3600" rIns="3600" bIns="360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8844010895399211E-2"/>
                      <c:h val="3.4936205558354548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1811-4996-9131-241FD1E456C6}"/>
                </c:ext>
              </c:extLst>
            </c:dLbl>
            <c:dLbl>
              <c:idx val="21"/>
              <c:layout>
                <c:manualLayout>
                  <c:x val="-2.0859016498126048E-2"/>
                  <c:y val="-2.2104459318563561E-2"/>
                </c:manualLayout>
              </c:layout>
              <c:tx>
                <c:rich>
                  <a:bodyPr/>
                  <a:lstStyle/>
                  <a:p>
                    <a:fld id="{B3743C77-2937-455E-84BE-AAFB3C33DC2F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1811-4996-9131-241FD1E456C6}"/>
                </c:ext>
              </c:extLst>
            </c:dLbl>
            <c:dLbl>
              <c:idx val="22"/>
              <c:layout>
                <c:manualLayout>
                  <c:x val="-3.5779848581970565E-2"/>
                  <c:y val="-6.2427385076464373E-3"/>
                </c:manualLayout>
              </c:layout>
              <c:tx>
                <c:rich>
                  <a:bodyPr/>
                  <a:lstStyle/>
                  <a:p>
                    <a:fld id="{C0C8C696-87E9-4D2B-B252-526D0E23A2C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1811-4996-9131-241FD1E456C6}"/>
                </c:ext>
              </c:extLst>
            </c:dLbl>
            <c:dLbl>
              <c:idx val="23"/>
              <c:layout>
                <c:manualLayout>
                  <c:x val="-2.0939888245956662E-2"/>
                  <c:y val="-3.177886443889312E-2"/>
                </c:manualLayout>
              </c:layout>
              <c:tx>
                <c:rich>
                  <a:bodyPr/>
                  <a:lstStyle/>
                  <a:p>
                    <a:fld id="{4A18BB86-86CD-4D68-8C58-BC41C0F86A8F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1811-4996-9131-241FD1E456C6}"/>
                </c:ext>
              </c:extLst>
            </c:dLbl>
            <c:dLbl>
              <c:idx val="24"/>
              <c:layout>
                <c:manualLayout>
                  <c:x val="-1.9908734986384888E-2"/>
                  <c:y val="-3.1073594200059125E-2"/>
                </c:manualLayout>
              </c:layout>
              <c:tx>
                <c:rich>
                  <a:bodyPr/>
                  <a:lstStyle/>
                  <a:p>
                    <a:fld id="{E76953C6-EE9C-4C2B-A8A9-F1D0AB242A7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1811-4996-9131-241FD1E456C6}"/>
                </c:ext>
              </c:extLst>
            </c:dLbl>
            <c:dLbl>
              <c:idx val="25"/>
              <c:layout>
                <c:manualLayout>
                  <c:x val="-2.0343430409178812E-2"/>
                  <c:y val="-3.2433091097152443E-2"/>
                </c:manualLayout>
              </c:layout>
              <c:tx>
                <c:rich>
                  <a:bodyPr/>
                  <a:lstStyle/>
                  <a:p>
                    <a:fld id="{7F24098C-59D3-4BDD-B9FC-A7B0562E9BA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A-1811-4996-9131-241FD1E456C6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fld id="{4FB1B266-563F-46A6-8F7F-4D06804AD632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3-1811-4996-9131-241FD1E456C6}"/>
                </c:ext>
              </c:extLst>
            </c:dLbl>
            <c:dLbl>
              <c:idx val="27"/>
              <c:tx>
                <c:rich>
                  <a:bodyPr/>
                  <a:lstStyle/>
                  <a:p>
                    <a:fld id="{80C59F7E-DCFE-42AB-B529-C384A6E96949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4-1811-4996-9131-241FD1E456C6}"/>
                </c:ext>
              </c:extLst>
            </c:dLbl>
            <c:dLbl>
              <c:idx val="28"/>
              <c:layout>
                <c:manualLayout>
                  <c:x val="-3.6078560224681304E-2"/>
                  <c:y val="-1.9451875082645575E-2"/>
                </c:manualLayout>
              </c:layout>
              <c:tx>
                <c:rich>
                  <a:bodyPr/>
                  <a:lstStyle/>
                  <a:p>
                    <a:fld id="{8B030033-482D-43DA-A258-8FB94E67DB21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B-1811-4996-9131-241FD1E456C6}"/>
                </c:ext>
              </c:extLst>
            </c:dLbl>
            <c:dLbl>
              <c:idx val="29"/>
              <c:layout>
                <c:manualLayout>
                  <c:x val="-4.6976171344476356E-3"/>
                  <c:y val="-2.7771620127416716E-3"/>
                </c:manualLayout>
              </c:layout>
              <c:tx>
                <c:rich>
                  <a:bodyPr/>
                  <a:lstStyle/>
                  <a:p>
                    <a:fld id="{4DFF0A43-E347-44FD-A783-B4F41D3CC929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5-1811-4996-9131-241FD1E456C6}"/>
                </c:ext>
              </c:extLst>
            </c:dLbl>
            <c:dLbl>
              <c:idx val="30"/>
              <c:layout>
                <c:manualLayout>
                  <c:x val="-1.619820574084881E-2"/>
                  <c:y val="-2.8165438270949548E-2"/>
                </c:manualLayout>
              </c:layout>
              <c:tx>
                <c:rich>
                  <a:bodyPr/>
                  <a:lstStyle/>
                  <a:p>
                    <a:fld id="{2CE3F5D5-CBE5-4B5D-A9B6-B45924E6C1E6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6-1811-4996-9131-241FD1E456C6}"/>
                </c:ext>
              </c:extLst>
            </c:dLbl>
            <c:dLbl>
              <c:idx val="31"/>
              <c:tx>
                <c:rich>
                  <a:bodyPr/>
                  <a:lstStyle/>
                  <a:p>
                    <a:fld id="{E1DDA4CD-55FD-4A8A-ABEE-912D484EEC86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7-1811-4996-9131-241FD1E456C6}"/>
                </c:ext>
              </c:extLst>
            </c:dLbl>
            <c:dLbl>
              <c:idx val="32"/>
              <c:tx>
                <c:rich>
                  <a:bodyPr/>
                  <a:lstStyle/>
                  <a:p>
                    <a:fld id="{EFE3156E-DD54-4524-B77B-21F4299A31D4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8-1811-4996-9131-241FD1E456C6}"/>
                </c:ext>
              </c:extLst>
            </c:dLbl>
            <c:dLbl>
              <c:idx val="33"/>
              <c:tx>
                <c:rich>
                  <a:bodyPr/>
                  <a:lstStyle/>
                  <a:p>
                    <a:fld id="{D7D69F77-CA57-4858-8EF1-2890EF2B508D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9-1811-4996-9131-241FD1E456C6}"/>
                </c:ext>
              </c:extLst>
            </c:dLbl>
            <c:dLbl>
              <c:idx val="34"/>
              <c:tx>
                <c:rich>
                  <a:bodyPr/>
                  <a:lstStyle/>
                  <a:p>
                    <a:fld id="{36A965A9-B3E6-44EB-B047-5831853304F9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A-1811-4996-9131-241FD1E456C6}"/>
                </c:ext>
              </c:extLst>
            </c:dLbl>
            <c:dLbl>
              <c:idx val="35"/>
              <c:tx>
                <c:rich>
                  <a:bodyPr/>
                  <a:lstStyle/>
                  <a:p>
                    <a:fld id="{56F826F0-EF39-4A06-97CC-74D971FF02C4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B-1811-4996-9131-241FD1E456C6}"/>
                </c:ext>
              </c:extLst>
            </c:dLbl>
            <c:dLbl>
              <c:idx val="36"/>
              <c:tx>
                <c:rich>
                  <a:bodyPr/>
                  <a:lstStyle/>
                  <a:p>
                    <a:fld id="{C490E92E-C4F6-45D1-9B53-6F2C4D05C20F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C-1811-4996-9131-241FD1E456C6}"/>
                </c:ext>
              </c:extLst>
            </c:dLbl>
            <c:dLbl>
              <c:idx val="37"/>
              <c:tx>
                <c:rich>
                  <a:bodyPr/>
                  <a:lstStyle/>
                  <a:p>
                    <a:fld id="{35945D46-76D0-4D29-9480-47AAFE5D5A6E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D-1811-4996-9131-241FD1E456C6}"/>
                </c:ext>
              </c:extLst>
            </c:dLbl>
            <c:dLbl>
              <c:idx val="38"/>
              <c:tx>
                <c:rich>
                  <a:bodyPr/>
                  <a:lstStyle/>
                  <a:p>
                    <a:fld id="{7FF6CBA0-4314-418D-981E-350E940722B9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E-1811-4996-9131-241FD1E456C6}"/>
                </c:ext>
              </c:extLst>
            </c:dLbl>
            <c:dLbl>
              <c:idx val="39"/>
              <c:layout>
                <c:manualLayout>
                  <c:x val="-3.1853670113098344E-2"/>
                  <c:y val="-2.6725309440488086E-2"/>
                </c:manualLayout>
              </c:layout>
              <c:tx>
                <c:rich>
                  <a:bodyPr/>
                  <a:lstStyle/>
                  <a:p>
                    <a:fld id="{7A7B32A8-8286-40CA-9BB8-B7ADFB37B68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F-1811-4996-9131-241FD1E456C6}"/>
                </c:ext>
              </c:extLst>
            </c:dLbl>
            <c:dLbl>
              <c:idx val="40"/>
              <c:layout>
                <c:manualLayout>
                  <c:x val="-1.8431421589408751E-2"/>
                  <c:y val="-2.5344518686704228E-2"/>
                </c:manualLayout>
              </c:layout>
              <c:tx>
                <c:rich>
                  <a:bodyPr/>
                  <a:lstStyle/>
                  <a:p>
                    <a:fld id="{9B4AD232-37C1-47DD-892E-324F9ECC987E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C-1811-4996-9131-241FD1E456C6}"/>
                </c:ext>
              </c:extLst>
            </c:dLbl>
            <c:dLbl>
              <c:idx val="41"/>
              <c:tx>
                <c:rich>
                  <a:bodyPr/>
                  <a:lstStyle/>
                  <a:p>
                    <a:fld id="{643202C8-BB60-4C7E-B68C-DA6BB7A3D0A0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1811-4996-9131-241FD1E456C6}"/>
                </c:ext>
              </c:extLst>
            </c:dLbl>
            <c:dLbl>
              <c:idx val="42"/>
              <c:tx>
                <c:rich>
                  <a:bodyPr/>
                  <a:lstStyle/>
                  <a:p>
                    <a:fld id="{8632747F-C56C-42D3-A913-66ACF75DDD15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E-1811-4996-9131-241FD1E456C6}"/>
                </c:ext>
              </c:extLst>
            </c:dLbl>
            <c:dLbl>
              <c:idx val="43"/>
              <c:layout>
                <c:manualLayout>
                  <c:x val="-2.6016678742999604E-2"/>
                  <c:y val="-3.5398397318452644E-2"/>
                </c:manualLayout>
              </c:layout>
              <c:tx>
                <c:rich>
                  <a:bodyPr/>
                  <a:lstStyle/>
                  <a:p>
                    <a:fld id="{7A573E2C-7A81-4B25-B76D-DF5D4AEF481A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F-1811-4996-9131-241FD1E456C6}"/>
                </c:ext>
              </c:extLst>
            </c:dLbl>
            <c:dLbl>
              <c:idx val="44"/>
              <c:tx>
                <c:rich>
                  <a:bodyPr/>
                  <a:lstStyle/>
                  <a:p>
                    <a:fld id="{4ACEF486-57EF-4296-AE04-0FBC2A970DC4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0-1811-4996-9131-241FD1E456C6}"/>
                </c:ext>
              </c:extLst>
            </c:dLbl>
            <c:dLbl>
              <c:idx val="45"/>
              <c:tx>
                <c:rich>
                  <a:bodyPr/>
                  <a:lstStyle/>
                  <a:p>
                    <a:fld id="{C53DE0D3-5E03-46A9-B17C-0A6E157E8247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1-1811-4996-9131-241FD1E456C6}"/>
                </c:ext>
              </c:extLst>
            </c:dLbl>
            <c:dLbl>
              <c:idx val="46"/>
              <c:tx>
                <c:rich>
                  <a:bodyPr/>
                  <a:lstStyle/>
                  <a:p>
                    <a:fld id="{6D2DAFD1-3A31-4605-BA79-92461D14563D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0-1811-4996-9131-241FD1E456C6}"/>
                </c:ext>
              </c:extLst>
            </c:dLbl>
            <c:dLbl>
              <c:idx val="47"/>
              <c:tx>
                <c:rich>
                  <a:bodyPr/>
                  <a:lstStyle/>
                  <a:p>
                    <a:fld id="{5AAA872E-9FC8-4238-A68C-07FAD20FBA55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1-1811-4996-9131-241FD1E456C6}"/>
                </c:ext>
              </c:extLst>
            </c:dLbl>
            <c:dLbl>
              <c:idx val="48"/>
              <c:layout>
                <c:manualLayout>
                  <c:x val="-2.4370698601946014E-2"/>
                  <c:y val="3.1288552404036003E-2"/>
                </c:manualLayout>
              </c:layout>
              <c:tx>
                <c:rich>
                  <a:bodyPr/>
                  <a:lstStyle/>
                  <a:p>
                    <a:fld id="{EBFAD371-D1A6-4ED4-A7F8-B8224050099D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2-1811-4996-9131-241FD1E456C6}"/>
                </c:ext>
              </c:extLst>
            </c:dLbl>
            <c:dLbl>
              <c:idx val="49"/>
              <c:tx>
                <c:rich>
                  <a:bodyPr/>
                  <a:lstStyle/>
                  <a:p>
                    <a:fld id="{A1513C55-8A91-4C12-9C49-3A1DBA7972AE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3-1811-4996-9131-241FD1E456C6}"/>
                </c:ext>
              </c:extLst>
            </c:dLbl>
            <c:dLbl>
              <c:idx val="50"/>
              <c:layout>
                <c:manualLayout>
                  <c:x val="-1.9043811989761794E-2"/>
                  <c:y val="-2.9881346481870082E-2"/>
                </c:manualLayout>
              </c:layout>
              <c:tx>
                <c:rich>
                  <a:bodyPr/>
                  <a:lstStyle/>
                  <a:p>
                    <a:fld id="{C37CC1FE-0FD8-4F69-B2D9-7F909697CC91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4-1811-4996-9131-241FD1E456C6}"/>
                </c:ext>
              </c:extLst>
            </c:dLbl>
            <c:dLbl>
              <c:idx val="51"/>
              <c:tx>
                <c:rich>
                  <a:bodyPr/>
                  <a:lstStyle/>
                  <a:p>
                    <a:fld id="{4FAF72B4-5691-4C4B-A5BC-B7F2CD143E48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5-1811-4996-9131-241FD1E456C6}"/>
                </c:ext>
              </c:extLst>
            </c:dLbl>
            <c:dLbl>
              <c:idx val="52"/>
              <c:tx>
                <c:rich>
                  <a:bodyPr/>
                  <a:lstStyle/>
                  <a:p>
                    <a:fld id="{3B840D28-6CC2-416E-BD4F-E52EEE0D20D0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6-1811-4996-9131-241FD1E456C6}"/>
                </c:ext>
              </c:extLst>
            </c:dLbl>
            <c:dLbl>
              <c:idx val="53"/>
              <c:layout>
                <c:manualLayout>
                  <c:x val="-2.1219391620890926E-2"/>
                  <c:y val="-2.9863318323624606E-2"/>
                </c:manualLayout>
              </c:layout>
              <c:tx>
                <c:rich>
                  <a:bodyPr/>
                  <a:lstStyle/>
                  <a:p>
                    <a:fld id="{4C5D6F9B-9ECC-4AB2-8475-3C3ED7BFE52D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7-1811-4996-9131-241FD1E456C6}"/>
                </c:ext>
              </c:extLst>
            </c:dLbl>
            <c:dLbl>
              <c:idx val="54"/>
              <c:layout>
                <c:manualLayout>
                  <c:x val="-1.0342281909180195E-2"/>
                  <c:y val="2.254866462390976E-2"/>
                </c:manualLayout>
              </c:layout>
              <c:tx>
                <c:rich>
                  <a:bodyPr/>
                  <a:lstStyle/>
                  <a:p>
                    <a:fld id="{BD639485-22BC-4EBE-A4E8-D559B09342F4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8-1811-4996-9131-241FD1E456C6}"/>
                </c:ext>
              </c:extLst>
            </c:dLbl>
            <c:dLbl>
              <c:idx val="55"/>
              <c:tx>
                <c:rich>
                  <a:bodyPr/>
                  <a:lstStyle/>
                  <a:p>
                    <a:fld id="{9CB72F52-0226-4016-BAEE-1BD93A052243}" type="CELLRANGE">
                      <a:rPr lang="en-US"/>
                      <a:pPr/>
                      <a:t>[ZELLBEREICH]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2-1811-4996-9131-241FD1E456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600" tIns="3600" rIns="3600" bIns="360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Tabelle1!$C$4:$C$59</c:f>
              <c:numCache>
                <c:formatCode>0%</c:formatCode>
                <c:ptCount val="56"/>
                <c:pt idx="0">
                  <c:v>0.2238</c:v>
                </c:pt>
                <c:pt idx="1">
                  <c:v>0.31169999999999998</c:v>
                </c:pt>
                <c:pt idx="2">
                  <c:v>0.31480000000000002</c:v>
                </c:pt>
                <c:pt idx="3">
                  <c:v>0.2535</c:v>
                </c:pt>
                <c:pt idx="4">
                  <c:v>0.24859999999999999</c:v>
                </c:pt>
                <c:pt idx="5">
                  <c:v>0.2555</c:v>
                </c:pt>
                <c:pt idx="6">
                  <c:v>0.2412</c:v>
                </c:pt>
                <c:pt idx="7">
                  <c:v>0.40339999999999998</c:v>
                </c:pt>
                <c:pt idx="8">
                  <c:v>0.30740000000000001</c:v>
                </c:pt>
                <c:pt idx="9">
                  <c:v>0.32479999999999998</c:v>
                </c:pt>
                <c:pt idx="10">
                  <c:v>0.38059999999999999</c:v>
                </c:pt>
                <c:pt idx="11">
                  <c:v>0.35799999999999998</c:v>
                </c:pt>
                <c:pt idx="12">
                  <c:v>0.44750000000000001</c:v>
                </c:pt>
                <c:pt idx="13">
                  <c:v>0.41499999999999998</c:v>
                </c:pt>
                <c:pt idx="14">
                  <c:v>0.311</c:v>
                </c:pt>
                <c:pt idx="15">
                  <c:v>0.26850000000000002</c:v>
                </c:pt>
                <c:pt idx="16">
                  <c:v>0.3352</c:v>
                </c:pt>
                <c:pt idx="17">
                  <c:v>0.32179999999999997</c:v>
                </c:pt>
                <c:pt idx="18">
                  <c:v>0.33660000000000001</c:v>
                </c:pt>
                <c:pt idx="19">
                  <c:v>0.39529999999999998</c:v>
                </c:pt>
                <c:pt idx="20">
                  <c:v>0.42170000000000002</c:v>
                </c:pt>
                <c:pt idx="21">
                  <c:v>0.34379999999999999</c:v>
                </c:pt>
                <c:pt idx="22">
                  <c:v>0.40150000000000002</c:v>
                </c:pt>
                <c:pt idx="23">
                  <c:v>0.39760000000000001</c:v>
                </c:pt>
                <c:pt idx="24">
                  <c:v>0.41270000000000001</c:v>
                </c:pt>
                <c:pt idx="25">
                  <c:v>0.36499999999999999</c:v>
                </c:pt>
                <c:pt idx="26">
                  <c:v>0.15</c:v>
                </c:pt>
                <c:pt idx="27">
                  <c:v>0.38219999999999998</c:v>
                </c:pt>
                <c:pt idx="28">
                  <c:v>0.45</c:v>
                </c:pt>
                <c:pt idx="29">
                  <c:v>0.45779999999999998</c:v>
                </c:pt>
                <c:pt idx="30">
                  <c:v>0.4748</c:v>
                </c:pt>
                <c:pt idx="31">
                  <c:v>0.48</c:v>
                </c:pt>
                <c:pt idx="32">
                  <c:v>0.5</c:v>
                </c:pt>
                <c:pt idx="33">
                  <c:v>0.51749999999999996</c:v>
                </c:pt>
                <c:pt idx="34">
                  <c:v>0.55000000000000004</c:v>
                </c:pt>
                <c:pt idx="35">
                  <c:v>0.55889999999999995</c:v>
                </c:pt>
                <c:pt idx="36">
                  <c:v>0.57189999999999996</c:v>
                </c:pt>
                <c:pt idx="37">
                  <c:v>0.13</c:v>
                </c:pt>
                <c:pt idx="38">
                  <c:v>0.45</c:v>
                </c:pt>
                <c:pt idx="39">
                  <c:v>0.45</c:v>
                </c:pt>
                <c:pt idx="40">
                  <c:v>0.45950000000000002</c:v>
                </c:pt>
                <c:pt idx="41">
                  <c:v>0.15</c:v>
                </c:pt>
                <c:pt idx="42">
                  <c:v>0.35880000000000001</c:v>
                </c:pt>
                <c:pt idx="43">
                  <c:v>0.22</c:v>
                </c:pt>
                <c:pt idx="44">
                  <c:v>0.27500000000000002</c:v>
                </c:pt>
                <c:pt idx="45">
                  <c:v>0.37</c:v>
                </c:pt>
                <c:pt idx="46">
                  <c:v>0.1</c:v>
                </c:pt>
                <c:pt idx="47">
                  <c:v>0.1</c:v>
                </c:pt>
                <c:pt idx="48">
                  <c:v>0.19500000000000001</c:v>
                </c:pt>
                <c:pt idx="49">
                  <c:v>0.2</c:v>
                </c:pt>
                <c:pt idx="50">
                  <c:v>0.23</c:v>
                </c:pt>
                <c:pt idx="51">
                  <c:v>0.32</c:v>
                </c:pt>
                <c:pt idx="52">
                  <c:v>0.35</c:v>
                </c:pt>
                <c:pt idx="53">
                  <c:v>0.43</c:v>
                </c:pt>
                <c:pt idx="54">
                  <c:v>0.45</c:v>
                </c:pt>
                <c:pt idx="55">
                  <c:v>0.3</c:v>
                </c:pt>
              </c:numCache>
            </c:numRef>
          </c:xVal>
          <c:yVal>
            <c:numRef>
              <c:f>Tabelle1!$D$4:$D$59</c:f>
              <c:numCache>
                <c:formatCode>0%</c:formatCode>
                <c:ptCount val="56"/>
                <c:pt idx="0">
                  <c:v>0.1191</c:v>
                </c:pt>
                <c:pt idx="1">
                  <c:v>0.1232</c:v>
                </c:pt>
                <c:pt idx="2">
                  <c:v>0.124</c:v>
                </c:pt>
                <c:pt idx="3">
                  <c:v>0.12640000000000001</c:v>
                </c:pt>
                <c:pt idx="4">
                  <c:v>0.12659999999999999</c:v>
                </c:pt>
                <c:pt idx="5">
                  <c:v>0.12659999999999999</c:v>
                </c:pt>
                <c:pt idx="6">
                  <c:v>0.12740000000000001</c:v>
                </c:pt>
                <c:pt idx="7">
                  <c:v>0.13039999999999999</c:v>
                </c:pt>
                <c:pt idx="8">
                  <c:v>0.13039999999999999</c:v>
                </c:pt>
                <c:pt idx="9">
                  <c:v>0.1336</c:v>
                </c:pt>
                <c:pt idx="10">
                  <c:v>0.13569999999999999</c:v>
                </c:pt>
                <c:pt idx="11">
                  <c:v>0.13869999999999999</c:v>
                </c:pt>
                <c:pt idx="12">
                  <c:v>0.14000000000000001</c:v>
                </c:pt>
                <c:pt idx="13">
                  <c:v>0.14019999999999999</c:v>
                </c:pt>
                <c:pt idx="14">
                  <c:v>0.14030000000000001</c:v>
                </c:pt>
                <c:pt idx="15">
                  <c:v>0.1406</c:v>
                </c:pt>
                <c:pt idx="16">
                  <c:v>0.14499999999999999</c:v>
                </c:pt>
                <c:pt idx="17">
                  <c:v>0.14729999999999999</c:v>
                </c:pt>
                <c:pt idx="18">
                  <c:v>0.16209999999999999</c:v>
                </c:pt>
                <c:pt idx="19">
                  <c:v>0.17</c:v>
                </c:pt>
                <c:pt idx="20">
                  <c:v>0.1797</c:v>
                </c:pt>
                <c:pt idx="21">
                  <c:v>0.18609999999999999</c:v>
                </c:pt>
                <c:pt idx="22">
                  <c:v>0.19159999999999999</c:v>
                </c:pt>
                <c:pt idx="23">
                  <c:v>0.21149999999999999</c:v>
                </c:pt>
                <c:pt idx="24">
                  <c:v>0.21629999999999999</c:v>
                </c:pt>
                <c:pt idx="25">
                  <c:v>0.21740000000000001</c:v>
                </c:pt>
                <c:pt idx="26">
                  <c:v>0.09</c:v>
                </c:pt>
                <c:pt idx="27">
                  <c:v>0.22</c:v>
                </c:pt>
                <c:pt idx="28">
                  <c:v>0.25</c:v>
                </c:pt>
                <c:pt idx="29">
                  <c:v>0.24940000000000001</c:v>
                </c:pt>
                <c:pt idx="30">
                  <c:v>0.3</c:v>
                </c:pt>
                <c:pt idx="31">
                  <c:v>0.125</c:v>
                </c:pt>
                <c:pt idx="32">
                  <c:v>0.19</c:v>
                </c:pt>
                <c:pt idx="33">
                  <c:v>0.25</c:v>
                </c:pt>
                <c:pt idx="34">
                  <c:v>0.25</c:v>
                </c:pt>
                <c:pt idx="35">
                  <c:v>0.22</c:v>
                </c:pt>
                <c:pt idx="36">
                  <c:v>0.214</c:v>
                </c:pt>
                <c:pt idx="37">
                  <c:v>0.2</c:v>
                </c:pt>
                <c:pt idx="38">
                  <c:v>0.19</c:v>
                </c:pt>
                <c:pt idx="39">
                  <c:v>0.25</c:v>
                </c:pt>
                <c:pt idx="40">
                  <c:v>0.30620000000000003</c:v>
                </c:pt>
                <c:pt idx="41">
                  <c:v>0.16500000000000001</c:v>
                </c:pt>
                <c:pt idx="42">
                  <c:v>0.3</c:v>
                </c:pt>
                <c:pt idx="43">
                  <c:v>0.17</c:v>
                </c:pt>
                <c:pt idx="44">
                  <c:v>0.34</c:v>
                </c:pt>
                <c:pt idx="45">
                  <c:v>0.27</c:v>
                </c:pt>
                <c:pt idx="46">
                  <c:v>0.1</c:v>
                </c:pt>
                <c:pt idx="47">
                  <c:v>0.16</c:v>
                </c:pt>
                <c:pt idx="48">
                  <c:v>0.18</c:v>
                </c:pt>
                <c:pt idx="49">
                  <c:v>0.2</c:v>
                </c:pt>
                <c:pt idx="50">
                  <c:v>0.15</c:v>
                </c:pt>
                <c:pt idx="51">
                  <c:v>0.19</c:v>
                </c:pt>
                <c:pt idx="52">
                  <c:v>0.22</c:v>
                </c:pt>
                <c:pt idx="53">
                  <c:v>0.24</c:v>
                </c:pt>
                <c:pt idx="54">
                  <c:v>0.24</c:v>
                </c:pt>
                <c:pt idx="55">
                  <c:v>0.25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Tabelle1!$E$4:$E$61</c15:f>
                <c15:dlblRangeCache>
                  <c:ptCount val="58"/>
                  <c:pt idx="0">
                    <c:v>ZG</c:v>
                  </c:pt>
                  <c:pt idx="1">
                    <c:v>LU</c:v>
                  </c:pt>
                  <c:pt idx="2">
                    <c:v>GL</c:v>
                  </c:pt>
                  <c:pt idx="3">
                    <c:v>UR</c:v>
                  </c:pt>
                  <c:pt idx="4">
                    <c:v>AI</c:v>
                  </c:pt>
                  <c:pt idx="5">
                    <c:v>NW</c:v>
                  </c:pt>
                  <c:pt idx="6">
                    <c:v>OW</c:v>
                  </c:pt>
                  <c:pt idx="7">
                    <c:v>BS</c:v>
                  </c:pt>
                  <c:pt idx="8">
                    <c:v>AR</c:v>
                  </c:pt>
                  <c:pt idx="9">
                    <c:v>TG</c:v>
                  </c:pt>
                  <c:pt idx="10">
                    <c:v>NE</c:v>
                  </c:pt>
                  <c:pt idx="11">
                    <c:v>FR</c:v>
                  </c:pt>
                  <c:pt idx="12">
                    <c:v>GE</c:v>
                  </c:pt>
                  <c:pt idx="13">
                    <c:v>VD</c:v>
                  </c:pt>
                  <c:pt idx="14">
                    <c:v>SH</c:v>
                  </c:pt>
                  <c:pt idx="15">
                    <c:v>SZ</c:v>
                  </c:pt>
                  <c:pt idx="16">
                    <c:v>SG</c:v>
                  </c:pt>
                  <c:pt idx="17">
                    <c:v>GR</c:v>
                  </c:pt>
                  <c:pt idx="18">
                    <c:v>SO</c:v>
                  </c:pt>
                  <c:pt idx="19">
                    <c:v>JU</c:v>
                  </c:pt>
                  <c:pt idx="20">
                    <c:v>BL</c:v>
                  </c:pt>
                  <c:pt idx="21">
                    <c:v>AG</c:v>
                  </c:pt>
                  <c:pt idx="22">
                    <c:v>TI</c:v>
                  </c:pt>
                  <c:pt idx="23">
                    <c:v>ZH</c:v>
                  </c:pt>
                  <c:pt idx="24">
                    <c:v>BE</c:v>
                  </c:pt>
                  <c:pt idx="25">
                    <c:v>VS</c:v>
                  </c:pt>
                  <c:pt idx="26">
                    <c:v>HU</c:v>
                  </c:pt>
                  <c:pt idx="27">
                    <c:v>NO</c:v>
                  </c:pt>
                  <c:pt idx="29">
                    <c:v>LUX</c:v>
                  </c:pt>
                  <c:pt idx="30">
                    <c:v>DE</c:v>
                  </c:pt>
                  <c:pt idx="31">
                    <c:v>IE</c:v>
                  </c:pt>
                  <c:pt idx="32">
                    <c:v>SI</c:v>
                  </c:pt>
                  <c:pt idx="33">
                    <c:v>NL</c:v>
                  </c:pt>
                  <c:pt idx="34">
                    <c:v>AT</c:v>
                  </c:pt>
                  <c:pt idx="35">
                    <c:v>DK</c:v>
                  </c:pt>
                  <c:pt idx="36">
                    <c:v>SE</c:v>
                  </c:pt>
                  <c:pt idx="37">
                    <c:v>RU</c:v>
                  </c:pt>
                  <c:pt idx="38">
                    <c:v>GB</c:v>
                  </c:pt>
                  <c:pt idx="39">
                    <c:v>CN, ES</c:v>
                  </c:pt>
                  <c:pt idx="40">
                    <c:v>JP</c:v>
                  </c:pt>
                  <c:pt idx="41">
                    <c:v>HK</c:v>
                  </c:pt>
                  <c:pt idx="42">
                    <c:v>IN</c:v>
                  </c:pt>
                  <c:pt idx="43">
                    <c:v>SGP</c:v>
                  </c:pt>
                  <c:pt idx="44">
                    <c:v>BR</c:v>
                  </c:pt>
                  <c:pt idx="45">
                    <c:v>US</c:v>
                  </c:pt>
                  <c:pt idx="46">
                    <c:v>BG</c:v>
                  </c:pt>
                  <c:pt idx="47">
                    <c:v>RO</c:v>
                  </c:pt>
                  <c:pt idx="48">
                    <c:v>UA</c:v>
                  </c:pt>
                  <c:pt idx="49">
                    <c:v>EE</c:v>
                  </c:pt>
                  <c:pt idx="50">
                    <c:v>LT</c:v>
                  </c:pt>
                  <c:pt idx="51">
                    <c:v>PL</c:v>
                  </c:pt>
                  <c:pt idx="52">
                    <c:v>TUR</c:v>
                  </c:pt>
                  <c:pt idx="53">
                    <c:v>ITA</c:v>
                  </c:pt>
                  <c:pt idx="54">
                    <c:v>GRC</c:v>
                  </c:pt>
                  <c:pt idx="55">
                    <c:v>ID</c:v>
                  </c:pt>
                  <c:pt idx="56">
                    <c:v>ZA</c:v>
                  </c:pt>
                  <c:pt idx="57">
                    <c:v>AU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39-1811-4996-9131-241FD1E456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3874776"/>
        <c:axId val="573877728"/>
      </c:scatterChart>
      <c:valAx>
        <c:axId val="573874776"/>
        <c:scaling>
          <c:orientation val="minMax"/>
          <c:max val="0.60000000000000009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CH" sz="1200" dirty="0">
                    <a:solidFill>
                      <a:schemeClr val="tx1"/>
                    </a:solidFill>
                  </a:rPr>
                  <a:t>Steuerbelastung</a:t>
                </a:r>
                <a:r>
                  <a:rPr lang="de-CH" sz="1200" baseline="0" dirty="0">
                    <a:solidFill>
                      <a:schemeClr val="tx1"/>
                    </a:solidFill>
                  </a:rPr>
                  <a:t> für Individuen</a:t>
                </a:r>
                <a:r>
                  <a:rPr lang="de-CH" sz="1200" dirty="0">
                    <a:solidFill>
                      <a:schemeClr val="tx1"/>
                    </a:solidFill>
                  </a:rPr>
                  <a:t>*</a:t>
                </a:r>
              </a:p>
            </c:rich>
          </c:tx>
          <c:layout>
            <c:manualLayout>
              <c:xMode val="edge"/>
              <c:yMode val="edge"/>
              <c:x val="0.41509076547617785"/>
              <c:y val="0.94993586513977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73877728"/>
        <c:crosses val="autoZero"/>
        <c:crossBetween val="midCat"/>
      </c:valAx>
      <c:valAx>
        <c:axId val="57387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CH" sz="1200" dirty="0">
                    <a:solidFill>
                      <a:schemeClr val="tx1"/>
                    </a:solidFill>
                  </a:rPr>
                  <a:t>Steuerbelastung für Unternehmen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738747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BC990F-D024-4944-A63D-707F5247C3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90651" y="1137600"/>
            <a:ext cx="9410700" cy="5411367"/>
          </a:xfrm>
          <a:prstGeom prst="rect">
            <a:avLst/>
          </a:prstGeom>
        </p:spPr>
        <p:txBody>
          <a:bodyPr lIns="0" tIns="0" rIns="0" bIns="0"/>
          <a:lstStyle>
            <a:lvl1pPr marL="0" marR="0" indent="-479988" algn="l" defTabSz="1219170" rtl="0" eaLnBrk="1" fontAlgn="base" latinLnBrk="0" hangingPunct="1">
              <a:lnSpc>
                <a:spcPts val="3733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 Narrow" panose="020B0606020202030204" pitchFamily="34" charset="0"/>
              <a:buAutoNum type="arabicPeriod"/>
              <a:tabLst/>
              <a:defRPr sz="2933"/>
            </a:lvl1pPr>
            <a:lvl2pPr marL="611701" indent="-609585">
              <a:buFont typeface="+mj-lt"/>
              <a:buAutoNum type="arabicPeriod"/>
              <a:defRPr sz="2933"/>
            </a:lvl2pPr>
            <a:lvl3pPr marL="1085822" indent="-609585">
              <a:buFont typeface="+mj-lt"/>
              <a:buAutoNum type="arabicPeriod"/>
              <a:defRPr sz="2933"/>
            </a:lvl3pPr>
            <a:lvl4pPr marL="1576878" indent="-609585">
              <a:buFont typeface="+mj-lt"/>
              <a:buAutoNum type="arabicPeriod"/>
              <a:defRPr sz="2933"/>
            </a:lvl4pPr>
            <a:lvl5pPr marL="2036182" indent="-609585">
              <a:buFont typeface="+mj-lt"/>
              <a:buAutoNum type="arabicPeriod"/>
              <a:defRPr sz="2933"/>
            </a:lvl5pPr>
          </a:lstStyle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Aufzählung, Arial Narrow Regular 22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 </a:t>
            </a:r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Aufzählung, Schrift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Zeilenabstand auch hier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Aufzählung,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marR="0" lvl="0" indent="-479988" algn="l" defTabSz="1219170" rtl="0" eaLnBrk="1" fontAlgn="base" latinLnBrk="0" hangingPunct="1">
              <a:lnSpc>
                <a:spcPts val="3733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 Narrow" panose="020B0606020202030204" pitchFamily="34" charset="0"/>
              <a:buAutoNum type="arabicPeriod"/>
              <a:tabLst/>
              <a:defRPr/>
            </a:pPr>
            <a:r>
              <a:rPr lang="de-CH" altLang="de-DE" sz="2933" dirty="0"/>
              <a:t>Zeilenabstand auch hier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Arial Narrow" panose="020B0606020202030204" pitchFamily="34" charset="0"/>
              <a:buAutoNum type="arabicPeriod"/>
            </a:pPr>
            <a:endParaRPr lang="de-CH" altLang="de-DE" sz="2933" dirty="0"/>
          </a:p>
        </p:txBody>
      </p:sp>
    </p:spTree>
    <p:extLst>
      <p:ext uri="{BB962C8B-B14F-4D97-AF65-F5344CB8AC3E}">
        <p14:creationId xmlns:p14="http://schemas.microsoft.com/office/powerpoint/2010/main" val="227046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ufzählung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AB21A0-B917-0D45-8BBA-2C3F6F39B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73508D3-50EA-7C48-8545-5F8729D5A4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1905600"/>
            <a:ext cx="9410700" cy="2470688"/>
          </a:xfrm>
          <a:prstGeom prst="rect">
            <a:avLst/>
          </a:prstGeom>
        </p:spPr>
        <p:txBody>
          <a:bodyPr lIns="0" tIns="0" rIns="0" bIns="0"/>
          <a:lstStyle>
            <a:lvl1pPr marL="0" indent="-479988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  <a:defRPr sz="2933"/>
            </a:lvl1pPr>
            <a:lvl2pPr marL="0" marR="0" indent="-479988" algn="l" defTabSz="1219170" rtl="0" eaLnBrk="1" fontAlgn="base" latinLnBrk="0" hangingPunct="1">
              <a:lnSpc>
                <a:spcPts val="3733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 sz="2933"/>
            </a:lvl2pPr>
            <a:lvl3pPr marL="476237" indent="-479988">
              <a:spcBef>
                <a:spcPts val="800"/>
              </a:spcBef>
              <a:buFont typeface="Wingdings" pitchFamily="2" charset="2"/>
              <a:buChar char="§"/>
              <a:defRPr sz="2933"/>
            </a:lvl3pPr>
            <a:lvl4pPr marL="967293" indent="-479988">
              <a:spcBef>
                <a:spcPts val="800"/>
              </a:spcBef>
              <a:buFont typeface="Wingdings" pitchFamily="2" charset="2"/>
              <a:buChar char="§"/>
              <a:defRPr sz="2933"/>
            </a:lvl4pPr>
            <a:lvl5pPr marL="1426598" indent="-479988">
              <a:spcBef>
                <a:spcPts val="800"/>
              </a:spcBef>
              <a:buFont typeface="Wingdings" pitchFamily="2" charset="2"/>
              <a:buChar char="§"/>
              <a:defRPr sz="2933"/>
            </a:lvl5pPr>
          </a:lstStyle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Auflistung, Arial Narrow Regular 22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 </a:t>
            </a:r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 err="1"/>
              <a:t>Cionsed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dolor</a:t>
            </a:r>
            <a:r>
              <a:rPr lang="de-CH" altLang="de-DE" sz="2933" dirty="0"/>
              <a:t> in </a:t>
            </a:r>
            <a:r>
              <a:rPr lang="de-CH" altLang="de-DE" sz="2933" dirty="0" err="1"/>
              <a:t>hent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acip</a:t>
            </a:r>
            <a:r>
              <a:rPr lang="de-CH" altLang="de-DE" sz="2933" dirty="0"/>
              <a:t> </a:t>
            </a:r>
            <a:r>
              <a:rPr lang="de-CH" altLang="de-DE" sz="2933" dirty="0" err="1"/>
              <a:t>ea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Wingdings" pitchFamily="2" charset="2"/>
              <a:buChar char="§"/>
            </a:pPr>
            <a:endParaRPr lang="de-DE" altLang="de-DE" sz="2933" dirty="0"/>
          </a:p>
        </p:txBody>
      </p:sp>
      <p:sp>
        <p:nvSpPr>
          <p:cNvPr id="4" name="Bildplatzhalter 5">
            <a:extLst>
              <a:ext uri="{FF2B5EF4-FFF2-40B4-BE49-F238E27FC236}">
                <a16:creationId xmlns:a16="http://schemas.microsoft.com/office/drawing/2014/main" id="{56CEC4D3-2CFE-9849-BBAC-EDFB8508E4A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90651" y="43899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D6BD22C-2CFE-E34B-9FEB-DF1B3D84DE3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39933" y="43899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31932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Lauftext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AB21A0-B917-0D45-8BBA-2C3F6F39B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" name="Bildplatzhalter 5">
            <a:extLst>
              <a:ext uri="{FF2B5EF4-FFF2-40B4-BE49-F238E27FC236}">
                <a16:creationId xmlns:a16="http://schemas.microsoft.com/office/drawing/2014/main" id="{56CEC4D3-2CFE-9849-BBAC-EDFB8508E4A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90651" y="43899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D6BD22C-2CFE-E34B-9FEB-DF1B3D84DE3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39933" y="43899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93255CC4-2F5C-DD41-9162-7263821C7F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90651" y="1905599"/>
            <a:ext cx="9410700" cy="2243068"/>
          </a:xfrm>
          <a:prstGeom prst="rect">
            <a:avLst/>
          </a:prstGeom>
        </p:spPr>
        <p:txBody>
          <a:bodyPr lIns="0" tIns="0" rIns="0" bIns="0"/>
          <a:lstStyle>
            <a:lvl1pPr marL="0" indent="0" rtl="0" eaLnBrk="1" hangingPunct="1">
              <a:lnSpc>
                <a:spcPts val="3733"/>
              </a:lnSpc>
              <a:spcBef>
                <a:spcPts val="0"/>
              </a:spcBef>
              <a:buFont typeface="+mj-lt"/>
              <a:buNone/>
              <a:defRPr sz="2933"/>
            </a:lvl1pPr>
            <a:lvl2pPr marL="2116" indent="0" rtl="0">
              <a:lnSpc>
                <a:spcPts val="3733"/>
              </a:lnSpc>
              <a:spcBef>
                <a:spcPts val="0"/>
              </a:spcBef>
              <a:buNone/>
              <a:defRPr sz="2933"/>
            </a:lvl2pPr>
            <a:lvl3pPr marL="476237" indent="0" rtl="0">
              <a:lnSpc>
                <a:spcPts val="3733"/>
              </a:lnSpc>
              <a:spcBef>
                <a:spcPts val="0"/>
              </a:spcBef>
              <a:buNone/>
              <a:defRPr sz="2933"/>
            </a:lvl3pPr>
            <a:lvl4pPr marL="967293" indent="0" rtl="0">
              <a:lnSpc>
                <a:spcPts val="3733"/>
              </a:lnSpc>
              <a:spcBef>
                <a:spcPts val="0"/>
              </a:spcBef>
              <a:buNone/>
              <a:defRPr sz="2933"/>
            </a:lvl4pPr>
            <a:lvl5pPr marL="1426598" indent="0" rtl="0">
              <a:lnSpc>
                <a:spcPts val="3733"/>
              </a:lnSpc>
              <a:spcBef>
                <a:spcPts val="0"/>
              </a:spcBef>
              <a:buNone/>
              <a:defRPr sz="2933"/>
            </a:lvl5pPr>
          </a:lstStyle>
          <a:p>
            <a:pPr eaLnBrk="1" hangingPunct="1">
              <a:lnSpc>
                <a:spcPts val="2800"/>
              </a:lnSpc>
              <a:buFont typeface="+mj-lt"/>
              <a:buNone/>
            </a:pPr>
            <a:r>
              <a:rPr lang="de-DE" altLang="de-DE" sz="2933" dirty="0"/>
              <a:t>Lauftext </a:t>
            </a:r>
            <a:r>
              <a:rPr lang="de-DE" altLang="de-DE" sz="2933" dirty="0" err="1"/>
              <a:t>gross</a:t>
            </a:r>
            <a:r>
              <a:rPr lang="de-DE" altLang="de-DE" sz="2933" dirty="0"/>
              <a:t>: Arial Narrow, Regular 22 </a:t>
            </a:r>
            <a:r>
              <a:rPr lang="de-DE" altLang="de-DE" sz="2933" dirty="0" err="1"/>
              <a:t>pt</a:t>
            </a:r>
            <a:r>
              <a:rPr lang="de-DE" altLang="de-DE" sz="2933" dirty="0"/>
              <a:t>, Zeilenabstand 28 </a:t>
            </a:r>
            <a:r>
              <a:rPr lang="de-DE" altLang="de-DE" sz="2933" dirty="0" err="1"/>
              <a:t>pt</a:t>
            </a:r>
            <a:r>
              <a:rPr lang="de-DE" altLang="de-DE" sz="2933" dirty="0"/>
              <a:t>. </a:t>
            </a:r>
            <a:r>
              <a:rPr lang="de-DE" altLang="de-DE" sz="2933" dirty="0" err="1"/>
              <a:t>Optin</a:t>
            </a:r>
            <a:r>
              <a:rPr lang="de-DE" altLang="de-DE" sz="2933" dirty="0"/>
              <a:t> </a:t>
            </a:r>
            <a:r>
              <a:rPr lang="de-DE" altLang="de-DE" sz="2933" dirty="0" err="1"/>
              <a:t>hent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dunt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acip</a:t>
            </a:r>
            <a:r>
              <a:rPr lang="de-DE" altLang="de-DE" sz="2933" dirty="0"/>
              <a:t> </a:t>
            </a:r>
            <a:r>
              <a:rPr lang="de-DE" altLang="de-DE" sz="2933" dirty="0" err="1"/>
              <a:t>ea</a:t>
            </a:r>
            <a:r>
              <a:rPr lang="de-DE" altLang="de-DE" sz="2933" dirty="0"/>
              <a:t> </a:t>
            </a:r>
            <a:r>
              <a:rPr lang="de-DE" altLang="de-DE" sz="2933" dirty="0" err="1"/>
              <a:t>facilit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volobore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con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ver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ipit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alitmar</a:t>
            </a:r>
            <a:r>
              <a:rPr lang="de-DE" altLang="de-DE" sz="2933" dirty="0"/>
              <a:t>. </a:t>
            </a:r>
            <a:r>
              <a:rPr lang="de-DE" altLang="de-DE" sz="2933" dirty="0" err="1"/>
              <a:t>Dessi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beris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dolorum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quiame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velecte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mporum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illaborroessi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mintem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reprati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onsedis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es </a:t>
            </a:r>
            <a:r>
              <a:rPr lang="de-DE" altLang="de-DE" sz="2933" dirty="0" err="1"/>
              <a:t>cus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ditaese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ndunt</a:t>
            </a:r>
            <a:r>
              <a:rPr lang="de-DE" altLang="de-DE" sz="2933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6257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AB21A0-B917-0D45-8BBA-2C3F6F39B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" name="Bildplatzhalter 5">
            <a:extLst>
              <a:ext uri="{FF2B5EF4-FFF2-40B4-BE49-F238E27FC236}">
                <a16:creationId xmlns:a16="http://schemas.microsoft.com/office/drawing/2014/main" id="{56CEC4D3-2CFE-9849-BBAC-EDFB8508E4A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90651" y="43899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D6BD22C-2CFE-E34B-9FEB-DF1B3D84DE3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39933" y="1989667"/>
            <a:ext cx="4561416" cy="45593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186125D2-4DA4-C84D-BE40-05E4970CD86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390651" y="1988840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652890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4">
            <a:extLst>
              <a:ext uri="{FF2B5EF4-FFF2-40B4-BE49-F238E27FC236}">
                <a16:creationId xmlns:a16="http://schemas.microsoft.com/office/drawing/2014/main" id="{41772299-7045-064A-AB87-929B4064B0A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24568" y="3353298"/>
            <a:ext cx="9696449" cy="785833"/>
          </a:xfrm>
          <a:prstGeom prst="rect">
            <a:avLst/>
          </a:prstGeom>
        </p:spPr>
        <p:txBody>
          <a:bodyPr lIns="0" tIns="0" rIns="0" bIns="0"/>
          <a:lstStyle>
            <a:lvl1pPr marL="0" indent="0" fontAlgn="auto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4800" b="0" i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fontAlgn="auto">
              <a:lnSpc>
                <a:spcPts val="4200"/>
              </a:lnSpc>
              <a:spcAft>
                <a:spcPts val="0"/>
              </a:spcAft>
              <a:defRPr/>
            </a:pPr>
            <a:r>
              <a:rPr lang="de-DE" altLang="de-DE" sz="4800" dirty="0">
                <a:latin typeface="Arial Narrow" panose="020B0604020202020204" pitchFamily="34" charset="0"/>
                <a:cs typeface="Arial Narrow" panose="020B0604020202020204" pitchFamily="34" charset="0"/>
              </a:rPr>
              <a:t>Titel: Arial Narrow Regular 36 </a:t>
            </a:r>
            <a:r>
              <a:rPr lang="de-DE" altLang="de-DE" sz="4800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pt</a:t>
            </a:r>
            <a:endParaRPr lang="de-DE" altLang="de-DE" sz="4800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DCB4354-7E5F-F04B-BF86-6D56EC5599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24567" y="4159748"/>
            <a:ext cx="9696451" cy="675216"/>
          </a:xfrm>
          <a:prstGeom prst="rect">
            <a:avLst/>
          </a:prstGeom>
        </p:spPr>
        <p:txBody>
          <a:bodyPr lIns="0" tIns="0" rIns="0" bIns="0"/>
          <a:lstStyle>
            <a:lvl1pPr marL="0" indent="0" fontAlgn="auto">
              <a:lnSpc>
                <a:spcPts val="3733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933" b="0" i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609585" indent="0">
              <a:lnSpc>
                <a:spcPts val="3733"/>
              </a:lnSpc>
              <a:buFont typeface="Arial" panose="020B0604020202020204" pitchFamily="34" charset="0"/>
              <a:buNone/>
              <a:defRPr sz="2933" b="0" i="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219170" indent="0">
              <a:lnSpc>
                <a:spcPts val="3733"/>
              </a:lnSpc>
              <a:buFont typeface="Arial" panose="020B0604020202020204" pitchFamily="34" charset="0"/>
              <a:buNone/>
              <a:defRPr sz="2933" b="0" i="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828754" indent="0">
              <a:lnSpc>
                <a:spcPts val="3733"/>
              </a:lnSpc>
              <a:buFont typeface="Arial" panose="020B0604020202020204" pitchFamily="34" charset="0"/>
              <a:buNone/>
              <a:defRPr sz="2933" b="0" i="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438339" indent="0">
              <a:lnSpc>
                <a:spcPts val="3733"/>
              </a:lnSpc>
              <a:buFont typeface="Arial" panose="020B0604020202020204" pitchFamily="34" charset="0"/>
              <a:buNone/>
              <a:defRPr sz="2933" b="0" i="0">
                <a:solidFill>
                  <a:schemeClr val="bg1"/>
                </a:solidFill>
                <a:latin typeface="Arial Narrow" panose="020B0606020202030204" pitchFamily="34" charset="0"/>
              </a:defRPr>
            </a:lvl5pPr>
          </a:lstStyle>
          <a:p>
            <a:pPr marL="0" indent="0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altLang="de-DE" sz="2933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Untertitel: Arial Narrow Regular 22 </a:t>
            </a:r>
            <a:r>
              <a:rPr lang="de-DE" altLang="de-DE" sz="2933" dirty="0" err="1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pt</a:t>
            </a:r>
            <a:r>
              <a:rPr lang="de-DE" altLang="de-DE" sz="2933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endParaRPr lang="de-CH" altLang="de-DE" sz="2933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892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4CF3418-A3BE-6347-97B1-0206929A75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9CBDCD5-2C9B-694A-9C2F-AB8E96E1C4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905599"/>
            <a:ext cx="9410700" cy="4643367"/>
          </a:xfrm>
          <a:prstGeom prst="rect">
            <a:avLst/>
          </a:prstGeom>
        </p:spPr>
        <p:txBody>
          <a:bodyPr lIns="0" tIns="0" rIns="0" bIns="0"/>
          <a:lstStyle>
            <a:lvl1pPr marL="0" indent="0" rtl="0" eaLnBrk="1" hangingPunct="1">
              <a:lnSpc>
                <a:spcPts val="3733"/>
              </a:lnSpc>
              <a:spcBef>
                <a:spcPts val="0"/>
              </a:spcBef>
              <a:buFont typeface="+mj-lt"/>
              <a:buNone/>
              <a:defRPr sz="2933"/>
            </a:lvl1pPr>
            <a:lvl2pPr marL="2116" indent="0" rtl="0">
              <a:lnSpc>
                <a:spcPts val="3733"/>
              </a:lnSpc>
              <a:spcBef>
                <a:spcPts val="0"/>
              </a:spcBef>
              <a:buNone/>
              <a:defRPr sz="2933"/>
            </a:lvl2pPr>
            <a:lvl3pPr marL="476237" indent="0" rtl="0">
              <a:lnSpc>
                <a:spcPts val="3733"/>
              </a:lnSpc>
              <a:spcBef>
                <a:spcPts val="0"/>
              </a:spcBef>
              <a:buNone/>
              <a:defRPr sz="2933"/>
            </a:lvl3pPr>
            <a:lvl4pPr marL="967293" indent="0" rtl="0">
              <a:lnSpc>
                <a:spcPts val="3733"/>
              </a:lnSpc>
              <a:spcBef>
                <a:spcPts val="0"/>
              </a:spcBef>
              <a:buNone/>
              <a:defRPr sz="2933"/>
            </a:lvl4pPr>
            <a:lvl5pPr marL="1426598" indent="0" rtl="0">
              <a:lnSpc>
                <a:spcPts val="3733"/>
              </a:lnSpc>
              <a:spcBef>
                <a:spcPts val="0"/>
              </a:spcBef>
              <a:buNone/>
              <a:defRPr sz="2933"/>
            </a:lvl5pPr>
          </a:lstStyle>
          <a:p>
            <a:pPr eaLnBrk="1" hangingPunct="1">
              <a:lnSpc>
                <a:spcPts val="2800"/>
              </a:lnSpc>
              <a:buFont typeface="+mj-lt"/>
              <a:buNone/>
            </a:pPr>
            <a:r>
              <a:rPr lang="de-DE" altLang="de-DE" sz="2933" dirty="0"/>
              <a:t>Lauftext </a:t>
            </a:r>
            <a:r>
              <a:rPr lang="de-DE" altLang="de-DE" sz="2933" dirty="0" err="1"/>
              <a:t>gross</a:t>
            </a:r>
            <a:r>
              <a:rPr lang="de-DE" altLang="de-DE" sz="2933" dirty="0"/>
              <a:t>: Arial Narrow, Regular 22 </a:t>
            </a:r>
            <a:r>
              <a:rPr lang="de-DE" altLang="de-DE" sz="2933" dirty="0" err="1"/>
              <a:t>pt</a:t>
            </a:r>
            <a:r>
              <a:rPr lang="de-DE" altLang="de-DE" sz="2933" dirty="0"/>
              <a:t>, Zeilenabstand 28 </a:t>
            </a:r>
            <a:r>
              <a:rPr lang="de-DE" altLang="de-DE" sz="2933" dirty="0" err="1"/>
              <a:t>pt</a:t>
            </a:r>
            <a:r>
              <a:rPr lang="de-DE" altLang="de-DE" sz="2933" dirty="0"/>
              <a:t>. </a:t>
            </a:r>
            <a:r>
              <a:rPr lang="de-DE" altLang="de-DE" sz="2933" dirty="0" err="1"/>
              <a:t>Optin</a:t>
            </a:r>
            <a:r>
              <a:rPr lang="de-DE" altLang="de-DE" sz="2933" dirty="0"/>
              <a:t> </a:t>
            </a:r>
            <a:r>
              <a:rPr lang="de-DE" altLang="de-DE" sz="2933" dirty="0" err="1"/>
              <a:t>hent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dunt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acip</a:t>
            </a:r>
            <a:r>
              <a:rPr lang="de-DE" altLang="de-DE" sz="2933" dirty="0"/>
              <a:t> </a:t>
            </a:r>
            <a:r>
              <a:rPr lang="de-DE" altLang="de-DE" sz="2933" dirty="0" err="1"/>
              <a:t>ea</a:t>
            </a:r>
            <a:r>
              <a:rPr lang="de-DE" altLang="de-DE" sz="2933" dirty="0"/>
              <a:t> </a:t>
            </a:r>
            <a:r>
              <a:rPr lang="de-DE" altLang="de-DE" sz="2933" dirty="0" err="1"/>
              <a:t>facilit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volobore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con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ver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ipit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alitmar</a:t>
            </a:r>
            <a:r>
              <a:rPr lang="de-DE" altLang="de-DE" sz="2933" dirty="0"/>
              <a:t>. </a:t>
            </a:r>
            <a:r>
              <a:rPr lang="de-DE" altLang="de-DE" sz="2933" dirty="0" err="1"/>
              <a:t>Dessi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beris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dolorum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quiame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velecte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mporum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illaborroessi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mintem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reprati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onsedis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es </a:t>
            </a:r>
            <a:r>
              <a:rPr lang="de-DE" altLang="de-DE" sz="2933" dirty="0" err="1"/>
              <a:t>cus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ditaese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ndunt</a:t>
            </a:r>
            <a:r>
              <a:rPr lang="de-DE" altLang="de-DE" sz="2933" dirty="0"/>
              <a:t>, </a:t>
            </a:r>
            <a:r>
              <a:rPr lang="de-DE" altLang="de-DE" sz="2933" dirty="0" err="1"/>
              <a:t>saperiae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pat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ulputat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nim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iureros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tionsed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dolor</a:t>
            </a:r>
            <a:r>
              <a:rPr lang="de-DE" altLang="de-DE" sz="2933" dirty="0"/>
              <a:t> </a:t>
            </a:r>
            <a:r>
              <a:rPr lang="de-DE" altLang="de-DE" sz="2933" dirty="0" err="1"/>
              <a:t>eram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desomaon</a:t>
            </a:r>
            <a:r>
              <a:rPr lang="de-DE" altLang="de-DE" sz="2933" dirty="0"/>
              <a:t> </a:t>
            </a:r>
            <a:r>
              <a:rPr lang="de-DE" altLang="de-DE" sz="2933" dirty="0" err="1"/>
              <a:t>esate</a:t>
            </a:r>
            <a:r>
              <a:rPr lang="de-DE" altLang="de-DE" sz="2933" dirty="0"/>
              <a:t> in </a:t>
            </a:r>
            <a:r>
              <a:rPr lang="de-DE" altLang="de-DE" sz="2933" dirty="0" err="1"/>
              <a:t>hent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dunt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acip</a:t>
            </a:r>
            <a:r>
              <a:rPr lang="de-DE" altLang="de-DE" sz="2933" dirty="0"/>
              <a:t> </a:t>
            </a:r>
            <a:r>
              <a:rPr lang="de-DE" altLang="de-DE" sz="2933" dirty="0" err="1"/>
              <a:t>ea</a:t>
            </a:r>
            <a:r>
              <a:rPr lang="de-DE" altLang="de-DE" sz="2933" dirty="0"/>
              <a:t> </a:t>
            </a:r>
            <a:r>
              <a:rPr lang="de-DE" altLang="de-DE" sz="2933" dirty="0" err="1"/>
              <a:t>facilit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volobore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con</a:t>
            </a:r>
            <a:r>
              <a:rPr lang="de-DE" altLang="de-DE" sz="2933" dirty="0"/>
              <a:t> </a:t>
            </a:r>
            <a:r>
              <a:rPr lang="de-DE" altLang="de-DE" sz="2933" dirty="0" err="1"/>
              <a:t>ver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ipit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alitmar</a:t>
            </a:r>
            <a:r>
              <a:rPr lang="de-DE" altLang="de-DE" sz="2933" dirty="0"/>
              <a:t> </a:t>
            </a:r>
            <a:r>
              <a:rPr lang="de-DE" altLang="de-DE" sz="2933" dirty="0" err="1"/>
              <a:t>mintem</a:t>
            </a:r>
            <a:r>
              <a:rPr lang="de-DE" altLang="de-DE" sz="2933" dirty="0"/>
              <a:t> </a:t>
            </a:r>
            <a:r>
              <a:rPr lang="de-DE" altLang="de-DE" sz="2933" dirty="0" err="1"/>
              <a:t>reprati</a:t>
            </a:r>
            <a:r>
              <a:rPr lang="de-DE" altLang="de-DE" sz="2933" dirty="0"/>
              <a:t> </a:t>
            </a:r>
            <a:r>
              <a:rPr lang="de-DE" altLang="de-DE" sz="2933" dirty="0" err="1"/>
              <a:t>onsedis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aut</a:t>
            </a:r>
            <a:r>
              <a:rPr lang="de-DE" altLang="de-DE" sz="2933" dirty="0"/>
              <a:t> es </a:t>
            </a:r>
            <a:r>
              <a:rPr lang="de-DE" altLang="de-DE" sz="2933" dirty="0" err="1"/>
              <a:t>cus</a:t>
            </a:r>
            <a:r>
              <a:rPr lang="de-DE" altLang="de-DE" sz="2933" dirty="0"/>
              <a:t> </a:t>
            </a:r>
            <a:r>
              <a:rPr lang="de-DE" altLang="de-DE" sz="2933" dirty="0" err="1"/>
              <a:t>ditaese</a:t>
            </a:r>
            <a:r>
              <a:rPr lang="de-DE" altLang="de-DE" sz="2933" dirty="0"/>
              <a:t> </a:t>
            </a:r>
            <a:r>
              <a:rPr lang="de-DE" altLang="de-DE" sz="2933" dirty="0" err="1"/>
              <a:t>ndunt</a:t>
            </a:r>
            <a:r>
              <a:rPr lang="de-DE" altLang="de-DE" sz="2933" dirty="0"/>
              <a:t>, </a:t>
            </a:r>
            <a:r>
              <a:rPr lang="de-DE" altLang="de-DE" sz="2933" dirty="0" err="1"/>
              <a:t>saperiaeras</a:t>
            </a:r>
            <a:r>
              <a:rPr lang="de-DE" altLang="de-DE" sz="2933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358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521D598-7CC6-EC48-89B2-08F684AE7C6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90651" y="2755899"/>
            <a:ext cx="9410700" cy="3793068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6" name="Textplatzhalter 4">
            <a:extLst>
              <a:ext uri="{FF2B5EF4-FFF2-40B4-BE49-F238E27FC236}">
                <a16:creationId xmlns:a16="http://schemas.microsoft.com/office/drawing/2014/main" id="{F24BC259-F8B0-7440-B527-03E99CF281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r>
              <a:rPr lang="de-DE" dirty="0"/>
              <a:t>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8F2206D-4F27-714A-8966-019CC413E8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0651" y="1663700"/>
            <a:ext cx="9410700" cy="47625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3467"/>
              </a:lnSpc>
              <a:spcBef>
                <a:spcPts val="0"/>
              </a:spcBef>
              <a:defRPr sz="2667"/>
            </a:lvl1pPr>
            <a:lvl2pPr>
              <a:lnSpc>
                <a:spcPts val="3467"/>
              </a:lnSpc>
              <a:spcBef>
                <a:spcPts val="0"/>
              </a:spcBef>
              <a:defRPr sz="2667"/>
            </a:lvl2pPr>
            <a:lvl3pPr>
              <a:lnSpc>
                <a:spcPts val="3467"/>
              </a:lnSpc>
              <a:spcBef>
                <a:spcPts val="0"/>
              </a:spcBef>
              <a:defRPr sz="2667"/>
            </a:lvl3pPr>
            <a:lvl4pPr>
              <a:lnSpc>
                <a:spcPts val="3467"/>
              </a:lnSpc>
              <a:spcBef>
                <a:spcPts val="0"/>
              </a:spcBef>
              <a:defRPr sz="2667"/>
            </a:lvl4pPr>
            <a:lvl5pPr>
              <a:lnSpc>
                <a:spcPts val="3467"/>
              </a:lnSpc>
              <a:spcBef>
                <a:spcPts val="0"/>
              </a:spcBef>
              <a:defRPr sz="2667"/>
            </a:lvl5pPr>
          </a:lstStyle>
          <a:p>
            <a:pPr lvl="0"/>
            <a:r>
              <a:rPr lang="de-DE" dirty="0"/>
              <a:t>Untertitel: Arial Narrow, Regular, 20pt</a:t>
            </a:r>
          </a:p>
        </p:txBody>
      </p:sp>
    </p:spTree>
    <p:extLst>
      <p:ext uri="{BB962C8B-B14F-4D97-AF65-F5344CB8AC3E}">
        <p14:creationId xmlns:p14="http://schemas.microsoft.com/office/powerpoint/2010/main" val="23385320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4">
            <a:extLst>
              <a:ext uri="{FF2B5EF4-FFF2-40B4-BE49-F238E27FC236}">
                <a16:creationId xmlns:a16="http://schemas.microsoft.com/office/drawing/2014/main" id="{753E7E1E-7E2B-E542-A0EB-F79C225EBD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0" name="Diagrammplatzhalter 9">
            <a:extLst>
              <a:ext uri="{FF2B5EF4-FFF2-40B4-BE49-F238E27FC236}">
                <a16:creationId xmlns:a16="http://schemas.microsoft.com/office/drawing/2014/main" id="{1FCAEACB-FE81-344E-B884-3DC35B32C8B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1390651" y="2755899"/>
            <a:ext cx="9410700" cy="3793068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65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ufzählung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AB21A0-B917-0D45-8BBA-2C3F6F39B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73508D3-50EA-7C48-8545-5F8729D5A4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1905599"/>
            <a:ext cx="9410700" cy="4643367"/>
          </a:xfrm>
          <a:prstGeom prst="rect">
            <a:avLst/>
          </a:prstGeom>
        </p:spPr>
        <p:txBody>
          <a:bodyPr lIns="0" tIns="0" rIns="0" bIns="0"/>
          <a:lstStyle>
            <a:lvl1pPr marL="0" indent="-479988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  <a:defRPr sz="2933"/>
            </a:lvl1pPr>
            <a:lvl2pPr marL="0" marR="0" indent="-479988" algn="l" defTabSz="1219170" rtl="0" eaLnBrk="1" fontAlgn="base" latinLnBrk="0" hangingPunct="1">
              <a:lnSpc>
                <a:spcPts val="3733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 sz="2933"/>
            </a:lvl2pPr>
            <a:lvl3pPr marL="476237" indent="-479988">
              <a:spcBef>
                <a:spcPts val="800"/>
              </a:spcBef>
              <a:buFont typeface="Wingdings" pitchFamily="2" charset="2"/>
              <a:buChar char="§"/>
              <a:defRPr sz="2933"/>
            </a:lvl3pPr>
            <a:lvl4pPr marL="967293" indent="-479988">
              <a:spcBef>
                <a:spcPts val="800"/>
              </a:spcBef>
              <a:buFont typeface="Wingdings" pitchFamily="2" charset="2"/>
              <a:buChar char="§"/>
              <a:defRPr sz="2933"/>
            </a:lvl4pPr>
            <a:lvl5pPr marL="1426598" indent="-479988">
              <a:spcBef>
                <a:spcPts val="800"/>
              </a:spcBef>
              <a:buFont typeface="Wingdings" pitchFamily="2" charset="2"/>
              <a:buChar char="§"/>
              <a:defRPr sz="2933"/>
            </a:lvl5pPr>
          </a:lstStyle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Auflistung, Arial Narrow Regular 22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 </a:t>
            </a:r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 err="1"/>
              <a:t>Cionsed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dolor</a:t>
            </a:r>
            <a:r>
              <a:rPr lang="de-CH" altLang="de-DE" sz="2933" dirty="0"/>
              <a:t> in </a:t>
            </a:r>
            <a:r>
              <a:rPr lang="de-CH" altLang="de-DE" sz="2933" dirty="0" err="1"/>
              <a:t>hent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acip</a:t>
            </a:r>
            <a:r>
              <a:rPr lang="de-CH" altLang="de-DE" sz="2933" dirty="0"/>
              <a:t> </a:t>
            </a:r>
            <a:r>
              <a:rPr lang="de-CH" altLang="de-DE" sz="2933" dirty="0" err="1"/>
              <a:t>ea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Duis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wisismolum</a:t>
            </a:r>
            <a:r>
              <a:rPr lang="de-CH" altLang="de-DE" sz="2933" dirty="0"/>
              <a:t> </a:t>
            </a:r>
            <a:r>
              <a:rPr lang="de-CH" altLang="de-DE" sz="2933" dirty="0" err="1"/>
              <a:t>numsan</a:t>
            </a:r>
            <a:r>
              <a:rPr lang="de-CH" altLang="de-DE" sz="2933" dirty="0"/>
              <a:t> </a:t>
            </a:r>
            <a:r>
              <a:rPr lang="de-CH" altLang="de-DE" sz="2933" dirty="0" err="1"/>
              <a:t>utpat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ulputat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nim</a:t>
            </a:r>
            <a:r>
              <a:rPr lang="de-CH" altLang="de-DE" sz="2933" dirty="0"/>
              <a:t> </a:t>
            </a:r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 err="1"/>
              <a:t>Cionsed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dolor</a:t>
            </a:r>
            <a:r>
              <a:rPr lang="de-CH" altLang="de-DE" sz="2933" dirty="0"/>
              <a:t> in </a:t>
            </a:r>
            <a:r>
              <a:rPr lang="de-CH" altLang="de-DE" sz="2933" dirty="0" err="1"/>
              <a:t>hent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acip</a:t>
            </a:r>
            <a:r>
              <a:rPr lang="de-CH" altLang="de-DE" sz="2933" dirty="0"/>
              <a:t> </a:t>
            </a:r>
            <a:r>
              <a:rPr lang="de-CH" altLang="de-DE" sz="2933" dirty="0" err="1"/>
              <a:t>ea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Duis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wisismolum</a:t>
            </a:r>
            <a:r>
              <a:rPr lang="de-CH" altLang="de-DE" sz="2933" dirty="0"/>
              <a:t> </a:t>
            </a:r>
            <a:r>
              <a:rPr lang="de-CH" altLang="de-DE" sz="2933" dirty="0" err="1"/>
              <a:t>numsan</a:t>
            </a:r>
            <a:r>
              <a:rPr lang="de-CH" altLang="de-DE" sz="2933" dirty="0"/>
              <a:t> </a:t>
            </a:r>
            <a:r>
              <a:rPr lang="de-CH" altLang="de-DE" sz="2933" dirty="0" err="1"/>
              <a:t>utpat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ulputat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nim</a:t>
            </a:r>
            <a:r>
              <a:rPr lang="de-CH" altLang="de-DE" sz="2933" dirty="0"/>
              <a:t> </a:t>
            </a:r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 err="1"/>
              <a:t>Cionsed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dolor</a:t>
            </a:r>
            <a:r>
              <a:rPr lang="de-CH" altLang="de-DE" sz="2933" dirty="0"/>
              <a:t> in </a:t>
            </a:r>
            <a:r>
              <a:rPr lang="de-CH" altLang="de-DE" sz="2933" dirty="0" err="1"/>
              <a:t>hent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acip</a:t>
            </a:r>
            <a:r>
              <a:rPr lang="de-CH" altLang="de-DE" sz="2933" dirty="0"/>
              <a:t> </a:t>
            </a:r>
            <a:r>
              <a:rPr lang="de-CH" altLang="de-DE" sz="2933" dirty="0" err="1"/>
              <a:t>ea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Duis </a:t>
            </a:r>
            <a:r>
              <a:rPr lang="de-CH" altLang="de-DE" sz="2933" dirty="0" err="1"/>
              <a:t>dunt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wisismolum</a:t>
            </a:r>
            <a:r>
              <a:rPr lang="de-CH" altLang="de-DE" sz="2933" dirty="0"/>
              <a:t> </a:t>
            </a:r>
            <a:r>
              <a:rPr lang="de-CH" altLang="de-DE" sz="2933" dirty="0" err="1"/>
              <a:t>numsan</a:t>
            </a:r>
            <a:r>
              <a:rPr lang="de-CH" altLang="de-DE" sz="2933" dirty="0"/>
              <a:t> </a:t>
            </a:r>
            <a:r>
              <a:rPr lang="de-CH" altLang="de-DE" sz="2933" dirty="0" err="1"/>
              <a:t>utpat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ulputat</a:t>
            </a:r>
            <a:r>
              <a:rPr lang="de-CH" altLang="de-DE" sz="2933" dirty="0"/>
              <a:t> </a:t>
            </a:r>
            <a:r>
              <a:rPr lang="de-CH" altLang="de-DE" sz="2933" dirty="0" err="1"/>
              <a:t>nim</a:t>
            </a:r>
            <a:r>
              <a:rPr lang="de-CH" altLang="de-DE" sz="2933" dirty="0"/>
              <a:t> </a:t>
            </a:r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  <a:p>
            <a:pPr eaLnBrk="1" hangingPunct="1">
              <a:lnSpc>
                <a:spcPts val="2800"/>
              </a:lnSpc>
              <a:spcBef>
                <a:spcPts val="600"/>
              </a:spcBef>
              <a:buFont typeface="Wingdings" pitchFamily="2" charset="2"/>
              <a:buChar char="§"/>
            </a:pPr>
            <a:endParaRPr lang="de-DE" altLang="de-DE" sz="2933" dirty="0"/>
          </a:p>
        </p:txBody>
      </p:sp>
    </p:spTree>
    <p:extLst>
      <p:ext uri="{BB962C8B-B14F-4D97-AF65-F5344CB8AC3E}">
        <p14:creationId xmlns:p14="http://schemas.microsoft.com/office/powerpoint/2010/main" val="387411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ufzählung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E723E1C-DA42-6143-BC81-64ACCDC6FD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r>
              <a:rPr lang="de-DE" dirty="0"/>
              <a:t> 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9F324564-6CDE-974F-8265-61158AC5E88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1905599"/>
            <a:ext cx="9410700" cy="4643367"/>
          </a:xfrm>
          <a:prstGeom prst="rect">
            <a:avLst/>
          </a:prstGeom>
        </p:spPr>
        <p:txBody>
          <a:bodyPr lIns="0" tIns="0" rIns="0" bIns="0"/>
          <a:lstStyle>
            <a:lvl1pPr marL="0" indent="-479988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  <a:defRPr sz="2933"/>
            </a:lvl1pPr>
            <a:lvl2pPr marL="0" indent="-479988" eaLnBrk="1" hangingPunct="1">
              <a:lnSpc>
                <a:spcPts val="3733"/>
              </a:lnSpc>
              <a:spcBef>
                <a:spcPts val="800"/>
              </a:spcBef>
              <a:buFont typeface="Arial Narrow" panose="020B0606020202030204" pitchFamily="34" charset="0"/>
              <a:buAutoNum type="arabicPeriod"/>
              <a:defRPr sz="2933"/>
            </a:lvl2pPr>
            <a:lvl3pPr marL="959976" marR="0" indent="-479988" algn="l" defTabSz="1219170" rtl="0" eaLnBrk="1" fontAlgn="base" latinLnBrk="0" hangingPunct="1">
              <a:lnSpc>
                <a:spcPts val="3733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 sz="2933"/>
            </a:lvl3pPr>
            <a:lvl4pPr marL="967293" indent="-479988">
              <a:spcBef>
                <a:spcPts val="800"/>
              </a:spcBef>
              <a:buFont typeface="Wingdings" pitchFamily="2" charset="2"/>
              <a:buChar char="§"/>
              <a:defRPr sz="2933"/>
            </a:lvl4pPr>
            <a:lvl5pPr marL="1426598" indent="-479988">
              <a:spcBef>
                <a:spcPts val="800"/>
              </a:spcBef>
              <a:buFont typeface="Wingdings" pitchFamily="2" charset="2"/>
              <a:buChar char="§"/>
              <a:defRPr sz="2933"/>
            </a:lvl5pPr>
          </a:lstStyle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Aufzählung erste Stufe, Arial Narrow Regular 22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 </a:t>
            </a:r>
          </a:p>
          <a:p>
            <a:pPr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Auflistung zweite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Aufzählung erste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Aufzählung zweite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Arial Narrow" panose="020B0606020202030204" pitchFamily="34" charset="0"/>
              <a:buAutoNum type="arabicPeriod"/>
            </a:pPr>
            <a:r>
              <a:rPr lang="de-CH" altLang="de-DE" sz="2933" dirty="0"/>
              <a:t>Aufzählung erste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Aufzählung zweite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959976" marR="0" lvl="2" indent="-479988" algn="l" defTabSz="1219170" rtl="0" eaLnBrk="1" fontAlgn="base" latinLnBrk="0" hangingPunct="1">
              <a:lnSpc>
                <a:spcPts val="3733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</p:txBody>
      </p:sp>
    </p:spTree>
    <p:extLst>
      <p:ext uri="{BB962C8B-B14F-4D97-AF65-F5344CB8AC3E}">
        <p14:creationId xmlns:p14="http://schemas.microsoft.com/office/powerpoint/2010/main" val="216976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ufzählung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EBD2786-C841-3845-A0A8-FB8E4C2F08E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C83B42E6-0570-7544-9CBC-AC8C4A653A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1905601"/>
            <a:ext cx="9410700" cy="4643367"/>
          </a:xfrm>
          <a:prstGeom prst="rect">
            <a:avLst/>
          </a:prstGeom>
        </p:spPr>
        <p:txBody>
          <a:bodyPr lIns="0" tIns="0" rIns="0" bIns="0"/>
          <a:lstStyle>
            <a:lvl1pPr marL="0" indent="-479988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  <a:defRPr sz="2933"/>
            </a:lvl1pPr>
            <a:lvl2pPr marL="0" indent="-479988" eaLnBrk="1" hangingPunct="1">
              <a:lnSpc>
                <a:spcPts val="3733"/>
              </a:lnSpc>
              <a:spcBef>
                <a:spcPts val="800"/>
              </a:spcBef>
              <a:buFont typeface="+mj-lt"/>
              <a:buNone/>
              <a:defRPr sz="2933"/>
            </a:lvl2pPr>
            <a:lvl3pPr marL="0" indent="-479988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  <a:defRPr sz="2933"/>
            </a:lvl3pPr>
            <a:lvl4pPr marL="967293" indent="-479988">
              <a:spcBef>
                <a:spcPts val="800"/>
              </a:spcBef>
              <a:buFont typeface="Wingdings" pitchFamily="2" charset="2"/>
              <a:buChar char="§"/>
              <a:defRPr sz="2933"/>
            </a:lvl4pPr>
            <a:lvl5pPr marL="1426598" indent="-479988">
              <a:spcBef>
                <a:spcPts val="800"/>
              </a:spcBef>
              <a:buFont typeface="Wingdings" pitchFamily="2" charset="2"/>
              <a:buChar char="§"/>
              <a:defRPr sz="2933"/>
            </a:lvl5pPr>
          </a:lstStyle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+mj-lt"/>
              <a:buNone/>
            </a:pPr>
            <a:r>
              <a:rPr lang="de-CH" altLang="de-DE" sz="2933" dirty="0"/>
              <a:t>Aufzählung erste Stufe, Arial Narrow Regular 22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 </a:t>
            </a:r>
          </a:p>
          <a:p>
            <a:pPr marL="0"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Auflistung zweite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+mj-lt"/>
              <a:buNone/>
            </a:pPr>
            <a:r>
              <a:rPr lang="de-CH" altLang="de-DE" sz="2933" dirty="0"/>
              <a:t>Aufzählung erste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Aufzählung zweite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1" eaLnBrk="1" hangingPunct="1">
              <a:lnSpc>
                <a:spcPts val="3733"/>
              </a:lnSpc>
              <a:spcBef>
                <a:spcPts val="800"/>
              </a:spcBef>
              <a:buFont typeface="+mj-lt"/>
              <a:buNone/>
            </a:pPr>
            <a:r>
              <a:rPr lang="de-CH" altLang="de-DE" sz="2933" dirty="0"/>
              <a:t>Aufzählung erste Stufe, Arial Narrow Regular 22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 </a:t>
            </a:r>
          </a:p>
          <a:p>
            <a:pPr marL="0"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Auflistung zweite Stufe, Arial Narrow Regular 22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r>
              <a:rPr lang="de-CH" altLang="de-DE" sz="2933" dirty="0"/>
              <a:t>Zeilenabstand 28 </a:t>
            </a:r>
            <a:r>
              <a:rPr lang="de-CH" altLang="de-DE" sz="2933" dirty="0" err="1"/>
              <a:t>pt</a:t>
            </a:r>
            <a:r>
              <a:rPr lang="de-CH" altLang="de-DE" sz="2933" dirty="0"/>
              <a:t>, Abstand vor 6 </a:t>
            </a:r>
            <a:r>
              <a:rPr lang="de-CH" altLang="de-DE" sz="2933" dirty="0" err="1"/>
              <a:t>pt</a:t>
            </a:r>
            <a:endParaRPr lang="de-CH" altLang="de-DE" sz="2933" dirty="0"/>
          </a:p>
          <a:p>
            <a:pPr marL="0" lvl="2" eaLnBrk="1" hangingPunct="1">
              <a:lnSpc>
                <a:spcPts val="3733"/>
              </a:lnSpc>
              <a:spcBef>
                <a:spcPts val="800"/>
              </a:spcBef>
              <a:buFont typeface="Wingdings" pitchFamily="2" charset="2"/>
              <a:buChar char="§"/>
            </a:pPr>
            <a:endParaRPr lang="de-CH" altLang="de-DE" sz="2933" dirty="0"/>
          </a:p>
        </p:txBody>
      </p:sp>
    </p:spTree>
    <p:extLst>
      <p:ext uri="{BB962C8B-B14F-4D97-AF65-F5344CB8AC3E}">
        <p14:creationId xmlns:p14="http://schemas.microsoft.com/office/powerpoint/2010/main" val="324520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5">
            <a:extLst>
              <a:ext uri="{FF2B5EF4-FFF2-40B4-BE49-F238E27FC236}">
                <a16:creationId xmlns:a16="http://schemas.microsoft.com/office/drawing/2014/main" id="{AF728425-F290-9A44-A500-0F83BBD3A9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90651" y="1989666"/>
            <a:ext cx="4561416" cy="45593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46EBE8FA-29A9-274C-8CB9-1D21D09EDF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9934" y="1905599"/>
            <a:ext cx="5281084" cy="46433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67"/>
              </a:lnSpc>
              <a:spcBef>
                <a:spcPts val="0"/>
              </a:spcBef>
              <a:defRPr sz="2667"/>
            </a:lvl1pPr>
          </a:lstStyle>
          <a:p>
            <a:pPr lvl="0"/>
            <a:r>
              <a:rPr lang="de-DE" dirty="0"/>
              <a:t>Lauftext klein: Arial Narrow, Regular, 20pt. Zeilenabstand 26 </a:t>
            </a:r>
            <a:r>
              <a:rPr lang="de-DE" dirty="0" err="1"/>
              <a:t>pt</a:t>
            </a:r>
            <a:r>
              <a:rPr lang="de-DE" dirty="0"/>
              <a:t>. </a:t>
            </a:r>
            <a:r>
              <a:rPr lang="de-DE" dirty="0" err="1"/>
              <a:t>Endipis</a:t>
            </a:r>
            <a:r>
              <a:rPr lang="de-DE" dirty="0"/>
              <a:t> </a:t>
            </a:r>
            <a:r>
              <a:rPr lang="de-DE" dirty="0" err="1"/>
              <a:t>nummy</a:t>
            </a:r>
            <a:r>
              <a:rPr lang="de-DE" dirty="0"/>
              <a:t> </a:t>
            </a:r>
            <a:r>
              <a:rPr lang="de-DE" dirty="0" err="1"/>
              <a:t>ul</a:t>
            </a:r>
            <a:br>
              <a:rPr lang="de-DE" dirty="0"/>
            </a:br>
            <a:r>
              <a:rPr lang="de-DE" dirty="0" err="1"/>
              <a:t>put</a:t>
            </a:r>
            <a:r>
              <a:rPr lang="de-DE" dirty="0"/>
              <a:t> ad </a:t>
            </a:r>
            <a:r>
              <a:rPr lang="de-DE" dirty="0" err="1"/>
              <a:t>magnisa</a:t>
            </a:r>
            <a:r>
              <a:rPr lang="de-DE" dirty="0"/>
              <a:t> </a:t>
            </a:r>
            <a:r>
              <a:rPr lang="de-DE" dirty="0" err="1"/>
              <a:t>erlla</a:t>
            </a:r>
            <a:r>
              <a:rPr lang="de-DE" dirty="0"/>
              <a:t> </a:t>
            </a:r>
            <a:r>
              <a:rPr lang="de-DE" dirty="0" err="1"/>
              <a:t>Duipsum</a:t>
            </a:r>
            <a:r>
              <a:rPr lang="de-DE" dirty="0"/>
              <a:t> </a:t>
            </a:r>
            <a:r>
              <a:rPr lang="de-DE" dirty="0" err="1"/>
              <a:t>augue</a:t>
            </a:r>
            <a:r>
              <a:rPr lang="de-DE" dirty="0"/>
              <a:t> </a:t>
            </a:r>
            <a:r>
              <a:rPr lang="de-DE" dirty="0" err="1"/>
              <a:t>rer</a:t>
            </a:r>
            <a:r>
              <a:rPr lang="de-DE" dirty="0"/>
              <a:t> </a:t>
            </a:r>
            <a:r>
              <a:rPr lang="de-DE" dirty="0" err="1"/>
              <a:t>deanumaser</a:t>
            </a:r>
            <a:r>
              <a:rPr lang="de-DE" dirty="0"/>
              <a:t>. Odo del </a:t>
            </a:r>
            <a:r>
              <a:rPr lang="de-DE" dirty="0" err="1"/>
              <a:t>ullam</a:t>
            </a:r>
            <a:r>
              <a:rPr lang="de-DE" dirty="0"/>
              <a:t> Duis </a:t>
            </a:r>
            <a:r>
              <a:rPr lang="de-DE" dirty="0" err="1"/>
              <a:t>dunt</a:t>
            </a:r>
            <a:r>
              <a:rPr lang="de-DE" dirty="0"/>
              <a:t> </a:t>
            </a:r>
            <a:r>
              <a:rPr lang="de-DE" dirty="0" err="1"/>
              <a:t>wisismolu</a:t>
            </a:r>
            <a:r>
              <a:rPr lang="de-DE" dirty="0"/>
              <a:t>  </a:t>
            </a:r>
            <a:r>
              <a:rPr lang="de-DE" dirty="0" err="1"/>
              <a:t>dunt</a:t>
            </a:r>
            <a:r>
              <a:rPr lang="de-DE" dirty="0"/>
              <a:t> </a:t>
            </a:r>
            <a:r>
              <a:rPr lang="de-DE" dirty="0" err="1"/>
              <a:t>acip</a:t>
            </a:r>
            <a:r>
              <a:rPr lang="de-DE" dirty="0"/>
              <a:t> </a:t>
            </a:r>
            <a:r>
              <a:rPr lang="de-DE" dirty="0" err="1"/>
              <a:t>earam</a:t>
            </a:r>
            <a:r>
              <a:rPr lang="de-DE" dirty="0"/>
              <a:t> de </a:t>
            </a:r>
            <a:r>
              <a:rPr lang="de-DE" dirty="0" err="1"/>
              <a:t>deumaser</a:t>
            </a:r>
            <a:r>
              <a:rPr lang="de-DE" dirty="0"/>
              <a:t>. </a:t>
            </a:r>
            <a:r>
              <a:rPr lang="de-DE" dirty="0" err="1"/>
              <a:t>Endipis</a:t>
            </a:r>
            <a:r>
              <a:rPr lang="de-DE" dirty="0"/>
              <a:t> </a:t>
            </a:r>
            <a:r>
              <a:rPr lang="de-DE" dirty="0" err="1"/>
              <a:t>nummnulput</a:t>
            </a:r>
            <a:r>
              <a:rPr lang="de-DE" dirty="0"/>
              <a:t> </a:t>
            </a:r>
            <a:r>
              <a:rPr lang="de-DE" dirty="0" err="1"/>
              <a:t>admagnisa</a:t>
            </a:r>
            <a:r>
              <a:rPr lang="de-DE" dirty="0"/>
              <a:t> </a:t>
            </a:r>
            <a:r>
              <a:rPr lang="de-DE" dirty="0" err="1"/>
              <a:t>erlla</a:t>
            </a:r>
            <a:r>
              <a:rPr lang="de-DE" dirty="0"/>
              <a:t> </a:t>
            </a:r>
            <a:r>
              <a:rPr lang="de-DE" dirty="0" err="1"/>
              <a:t>Duipsum</a:t>
            </a:r>
            <a:r>
              <a:rPr lang="de-DE" dirty="0"/>
              <a:t> </a:t>
            </a:r>
            <a:r>
              <a:rPr lang="de-DE" dirty="0" err="1"/>
              <a:t>auguerer</a:t>
            </a:r>
            <a:r>
              <a:rPr lang="de-DE" dirty="0"/>
              <a:t> </a:t>
            </a:r>
            <a:r>
              <a:rPr lang="de-DE" dirty="0" err="1"/>
              <a:t>deranumaser</a:t>
            </a:r>
            <a:r>
              <a:rPr lang="de-DE" dirty="0"/>
              <a:t>. Odo del </a:t>
            </a:r>
            <a:r>
              <a:rPr lang="de-DE" dirty="0" err="1"/>
              <a:t>ullam</a:t>
            </a:r>
            <a:r>
              <a:rPr lang="de-DE" dirty="0"/>
              <a:t> Duis </a:t>
            </a:r>
            <a:r>
              <a:rPr lang="de-DE" dirty="0" err="1"/>
              <a:t>wisismoilui</a:t>
            </a:r>
            <a:r>
              <a:rPr lang="de-DE" dirty="0"/>
              <a:t> in </a:t>
            </a:r>
            <a:r>
              <a:rPr lang="de-DE" dirty="0" err="1"/>
              <a:t>hent</a:t>
            </a:r>
            <a:r>
              <a:rPr lang="de-DE" dirty="0"/>
              <a:t> </a:t>
            </a:r>
            <a:r>
              <a:rPr lang="de-DE" dirty="0" err="1"/>
              <a:t>dunt</a:t>
            </a:r>
            <a:r>
              <a:rPr lang="de-DE" dirty="0"/>
              <a:t> </a:t>
            </a:r>
            <a:r>
              <a:rPr lang="de-DE" dirty="0" err="1"/>
              <a:t>acip</a:t>
            </a:r>
            <a:r>
              <a:rPr lang="de-DE" dirty="0"/>
              <a:t> </a:t>
            </a:r>
            <a:r>
              <a:rPr lang="de-DE" dirty="0" err="1"/>
              <a:t>earam</a:t>
            </a:r>
            <a:r>
              <a:rPr lang="de-DE" dirty="0"/>
              <a:t> de </a:t>
            </a:r>
            <a:r>
              <a:rPr lang="de-DE" dirty="0" err="1"/>
              <a:t>deumaser</a:t>
            </a:r>
            <a:r>
              <a:rPr lang="de-DE" dirty="0"/>
              <a:t>.</a:t>
            </a:r>
          </a:p>
          <a:p>
            <a:pPr lvl="0"/>
            <a:endParaRPr lang="de-DE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95D4580C-A921-A745-AF53-91AEEF87FE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0773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2 Bilder, 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2">
            <a:extLst>
              <a:ext uri="{FF2B5EF4-FFF2-40B4-BE49-F238E27FC236}">
                <a16:creationId xmlns:a16="http://schemas.microsoft.com/office/drawing/2014/main" id="{46EBE8FA-29A9-274C-8CB9-1D21D09EDF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9934" y="1905600"/>
            <a:ext cx="5281084" cy="22430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67"/>
              </a:lnSpc>
              <a:spcBef>
                <a:spcPts val="0"/>
              </a:spcBef>
              <a:defRPr sz="2667"/>
            </a:lvl1pPr>
          </a:lstStyle>
          <a:p>
            <a:pPr lvl="0"/>
            <a:r>
              <a:rPr lang="de-DE" dirty="0"/>
              <a:t>Lauftext klein: Arial Narrow, Regular, 20pt. Zeilenabstand 26 </a:t>
            </a:r>
            <a:r>
              <a:rPr lang="de-DE" dirty="0" err="1"/>
              <a:t>pt</a:t>
            </a:r>
            <a:r>
              <a:rPr lang="de-DE" dirty="0"/>
              <a:t>. </a:t>
            </a:r>
            <a:r>
              <a:rPr lang="de-DE" dirty="0" err="1"/>
              <a:t>Endipis</a:t>
            </a:r>
            <a:r>
              <a:rPr lang="de-DE" dirty="0"/>
              <a:t> </a:t>
            </a:r>
            <a:r>
              <a:rPr lang="de-DE" dirty="0" err="1"/>
              <a:t>nummy</a:t>
            </a:r>
            <a:r>
              <a:rPr lang="de-DE" dirty="0"/>
              <a:t> </a:t>
            </a:r>
            <a:r>
              <a:rPr lang="de-DE" dirty="0" err="1"/>
              <a:t>ul</a:t>
            </a:r>
            <a:br>
              <a:rPr lang="de-DE" dirty="0"/>
            </a:br>
            <a:r>
              <a:rPr lang="de-DE" dirty="0" err="1"/>
              <a:t>put</a:t>
            </a:r>
            <a:r>
              <a:rPr lang="de-DE" dirty="0"/>
              <a:t> ad </a:t>
            </a:r>
            <a:r>
              <a:rPr lang="de-DE" dirty="0" err="1"/>
              <a:t>magnisa</a:t>
            </a:r>
            <a:r>
              <a:rPr lang="de-DE" dirty="0"/>
              <a:t> </a:t>
            </a:r>
            <a:r>
              <a:rPr lang="de-DE" dirty="0" err="1"/>
              <a:t>erlla</a:t>
            </a:r>
            <a:r>
              <a:rPr lang="de-DE" dirty="0"/>
              <a:t> </a:t>
            </a:r>
            <a:r>
              <a:rPr lang="de-DE" dirty="0" err="1"/>
              <a:t>Duipsum</a:t>
            </a:r>
            <a:r>
              <a:rPr lang="de-DE" dirty="0"/>
              <a:t> </a:t>
            </a:r>
            <a:r>
              <a:rPr lang="de-DE" dirty="0" err="1"/>
              <a:t>augue</a:t>
            </a:r>
            <a:r>
              <a:rPr lang="de-DE" dirty="0"/>
              <a:t> </a:t>
            </a:r>
            <a:r>
              <a:rPr lang="de-DE" dirty="0" err="1"/>
              <a:t>rer</a:t>
            </a:r>
            <a:r>
              <a:rPr lang="de-DE" dirty="0"/>
              <a:t> </a:t>
            </a:r>
            <a:r>
              <a:rPr lang="de-DE" dirty="0" err="1"/>
              <a:t>deanumaser</a:t>
            </a:r>
            <a:r>
              <a:rPr lang="de-DE" dirty="0"/>
              <a:t>.</a:t>
            </a:r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95D4580C-A921-A745-AF53-91AEEF87FE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0651" y="1137600"/>
            <a:ext cx="9410700" cy="480483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de-DE" dirty="0"/>
              <a:t>Titel: Arial Narrow, Regular, 26 </a:t>
            </a:r>
            <a:r>
              <a:rPr lang="de-DE" dirty="0" err="1"/>
              <a:t>pt</a:t>
            </a:r>
            <a:r>
              <a:rPr lang="de-DE" dirty="0"/>
              <a:t> </a:t>
            </a:r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AB261291-6530-E949-9066-3AB03CA99CF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90651" y="19896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710E9A2-D149-9E43-ABEE-6BD30FA77D9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90651" y="4389967"/>
            <a:ext cx="4561416" cy="2159000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CC57144B-971A-7D48-A814-E6EADD0625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9934" y="4305900"/>
            <a:ext cx="5281084" cy="22430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67"/>
              </a:lnSpc>
              <a:spcBef>
                <a:spcPts val="0"/>
              </a:spcBef>
              <a:defRPr sz="2667"/>
            </a:lvl1pPr>
          </a:lstStyle>
          <a:p>
            <a:pPr lvl="0"/>
            <a:r>
              <a:rPr lang="de-DE" dirty="0"/>
              <a:t>Lauftext klein: Arial Narrow, Regular, 20pt. Zeilenabstand 26 </a:t>
            </a:r>
            <a:r>
              <a:rPr lang="de-DE" dirty="0" err="1"/>
              <a:t>pt</a:t>
            </a:r>
            <a:r>
              <a:rPr lang="de-DE" dirty="0"/>
              <a:t>. </a:t>
            </a:r>
            <a:r>
              <a:rPr lang="de-DE" dirty="0" err="1"/>
              <a:t>Endipis</a:t>
            </a:r>
            <a:r>
              <a:rPr lang="de-DE" dirty="0"/>
              <a:t> </a:t>
            </a:r>
            <a:r>
              <a:rPr lang="de-DE" dirty="0" err="1"/>
              <a:t>nummy</a:t>
            </a:r>
            <a:r>
              <a:rPr lang="de-DE" dirty="0"/>
              <a:t> </a:t>
            </a:r>
            <a:r>
              <a:rPr lang="de-DE" dirty="0" err="1"/>
              <a:t>ul</a:t>
            </a:r>
            <a:br>
              <a:rPr lang="de-DE" dirty="0"/>
            </a:br>
            <a:r>
              <a:rPr lang="de-DE" dirty="0" err="1"/>
              <a:t>put</a:t>
            </a:r>
            <a:r>
              <a:rPr lang="de-DE" dirty="0"/>
              <a:t> ad </a:t>
            </a:r>
            <a:r>
              <a:rPr lang="de-DE" dirty="0" err="1"/>
              <a:t>magnisa</a:t>
            </a:r>
            <a:r>
              <a:rPr lang="de-DE" dirty="0"/>
              <a:t> </a:t>
            </a:r>
            <a:r>
              <a:rPr lang="de-DE" dirty="0" err="1"/>
              <a:t>erlla</a:t>
            </a:r>
            <a:r>
              <a:rPr lang="de-DE" dirty="0"/>
              <a:t> </a:t>
            </a:r>
            <a:r>
              <a:rPr lang="de-DE" dirty="0" err="1"/>
              <a:t>Duipsum</a:t>
            </a:r>
            <a:r>
              <a:rPr lang="de-DE" dirty="0"/>
              <a:t> </a:t>
            </a:r>
            <a:r>
              <a:rPr lang="de-DE" dirty="0" err="1"/>
              <a:t>augue</a:t>
            </a:r>
            <a:r>
              <a:rPr lang="de-DE" dirty="0"/>
              <a:t> </a:t>
            </a:r>
            <a:r>
              <a:rPr lang="de-DE" dirty="0" err="1"/>
              <a:t>rer</a:t>
            </a:r>
            <a:r>
              <a:rPr lang="de-DE" dirty="0"/>
              <a:t> </a:t>
            </a:r>
            <a:r>
              <a:rPr lang="de-DE" dirty="0" err="1"/>
              <a:t>deanumaser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20991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 descr="logo_zug_rgb_1mm">
            <a:extLst>
              <a:ext uri="{FF2B5EF4-FFF2-40B4-BE49-F238E27FC236}">
                <a16:creationId xmlns:a16="http://schemas.microsoft.com/office/drawing/2014/main" id="{38B73F7B-5651-7642-B8BB-A3AE0D14F5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59" y="298788"/>
            <a:ext cx="1500357" cy="3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15="http://schemas.microsoft.com/office/powerpoint/2012/main" xmlns:a16="http://schemas.microsoft.com/office/drawing/2014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15="http://schemas.microsoft.com/office/powerpoint/2012/main" xmlns:a16="http://schemas.microsoft.com/office/drawing/2014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07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charset="0"/>
          <a:cs typeface="Arial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  <a:cs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  <a:cs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  <a:cs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457189" indent="-457189" algn="l" rtl="0" eaLnBrk="0" fontAlgn="base" hangingPunct="0">
        <a:lnSpc>
          <a:spcPts val="4267"/>
        </a:lnSpc>
        <a:spcBef>
          <a:spcPts val="2133"/>
        </a:spcBef>
        <a:spcAft>
          <a:spcPct val="0"/>
        </a:spcAft>
        <a:defRPr sz="3467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74121" indent="-472006" algn="l" rtl="0" eaLnBrk="0" fontAlgn="base" hangingPunct="0">
        <a:lnSpc>
          <a:spcPts val="4267"/>
        </a:lnSpc>
        <a:spcBef>
          <a:spcPts val="2133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ea typeface="Arial" charset="0"/>
          <a:cs typeface="+mn-cs"/>
        </a:defRPr>
      </a:lvl2pPr>
      <a:lvl3pPr marL="965176" indent="-488938" algn="l" rtl="0" eaLnBrk="0" fontAlgn="base" hangingPunct="0">
        <a:lnSpc>
          <a:spcPts val="4267"/>
        </a:lnSpc>
        <a:spcBef>
          <a:spcPts val="2133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ea typeface="Arial" charset="0"/>
          <a:cs typeface="+mn-cs"/>
        </a:defRPr>
      </a:lvl3pPr>
      <a:lvl4pPr marL="1424482" indent="-457189" algn="l" rtl="0" eaLnBrk="0" fontAlgn="base" hangingPunct="0">
        <a:lnSpc>
          <a:spcPts val="4267"/>
        </a:lnSpc>
        <a:spcBef>
          <a:spcPts val="2133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ea typeface="Arial" charset="0"/>
          <a:cs typeface="+mn-cs"/>
        </a:defRPr>
      </a:lvl4pPr>
      <a:lvl5pPr marL="1932469" indent="-505871" algn="l" rtl="0" eaLnBrk="0" fontAlgn="base" hangingPunct="0">
        <a:lnSpc>
          <a:spcPts val="4267"/>
        </a:lnSpc>
        <a:spcBef>
          <a:spcPts val="2133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ea typeface="Arial" charset="0"/>
          <a:cs typeface="+mn-cs"/>
        </a:defRPr>
      </a:lvl5pPr>
      <a:lvl6pPr marL="2529354" indent="-493172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cs typeface="+mn-cs"/>
        </a:defRPr>
      </a:lvl6pPr>
      <a:lvl7pPr marL="3138939" indent="-493172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cs typeface="+mn-cs"/>
        </a:defRPr>
      </a:lvl7pPr>
      <a:lvl8pPr marL="3748524" indent="-493172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cs typeface="+mn-cs"/>
        </a:defRPr>
      </a:lvl8pPr>
      <a:lvl9pPr marL="4358108" indent="-493172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34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57">
          <p15:clr>
            <a:srgbClr val="F26B43"/>
          </p15:clr>
        </p15:guide>
        <p15:guide id="2" orient="horz" pos="146">
          <p15:clr>
            <a:srgbClr val="F26B43"/>
          </p15:clr>
        </p15:guide>
        <p15:guide id="3" orient="horz" pos="577">
          <p15:clr>
            <a:srgbClr val="F26B43"/>
          </p15:clr>
        </p15:guide>
        <p15:guide id="5" orient="horz" pos="940">
          <p15:clr>
            <a:srgbClr val="F26B43"/>
          </p15:clr>
        </p15:guide>
        <p15:guide id="6" orient="horz" pos="1302">
          <p15:clr>
            <a:srgbClr val="F26B43"/>
          </p15:clr>
        </p15:guide>
        <p15:guide id="11" pos="2812">
          <p15:clr>
            <a:srgbClr val="F26B43"/>
          </p15:clr>
        </p15:guide>
        <p15:guide id="12" pos="2948">
          <p15:clr>
            <a:srgbClr val="F26B43"/>
          </p15:clr>
        </p15:guide>
        <p15:guide id="13" pos="5103">
          <p15:clr>
            <a:srgbClr val="F26B43"/>
          </p15:clr>
        </p15:guide>
        <p15:guide id="14" pos="5443">
          <p15:clr>
            <a:srgbClr val="F26B43"/>
          </p15:clr>
        </p15:guide>
        <p15:guide id="15" orient="horz" pos="3094">
          <p15:clr>
            <a:srgbClr val="F26B43"/>
          </p15:clr>
        </p15:guide>
        <p15:guide id="16" orient="horz" pos="2074">
          <p15:clr>
            <a:srgbClr val="F26B43"/>
          </p15:clr>
        </p15:guide>
        <p15:guide id="17" orient="horz" pos="1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E6F45335-7290-4740-A152-B20ABE0F8F24}"/>
              </a:ext>
            </a:extLst>
          </p:cNvPr>
          <p:cNvSpPr/>
          <p:nvPr/>
        </p:nvSpPr>
        <p:spPr>
          <a:xfrm>
            <a:off x="9415888" y="6404419"/>
            <a:ext cx="8669867" cy="256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de-DE" sz="1067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 pitchFamily="34" charset="0"/>
              </a:rPr>
              <a:t>Basierend auf </a:t>
            </a:r>
            <a:r>
              <a:rPr lang="de-CH" altLang="de-DE" sz="1067" dirty="0" err="1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 pitchFamily="34" charset="0"/>
              </a:rPr>
              <a:t>KPMG's</a:t>
            </a:r>
            <a:r>
              <a:rPr lang="de-CH" altLang="de-DE" sz="1067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 pitchFamily="34" charset="0"/>
              </a:rPr>
              <a:t> Swiss </a:t>
            </a:r>
            <a:r>
              <a:rPr lang="de-CH" altLang="de-DE" sz="1067" dirty="0" err="1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 pitchFamily="34" charset="0"/>
              </a:rPr>
              <a:t>Tax</a:t>
            </a:r>
            <a:r>
              <a:rPr lang="de-CH" altLang="de-DE" sz="1067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 pitchFamily="34" charset="0"/>
              </a:rPr>
              <a:t> Report 2020</a:t>
            </a:r>
            <a:endParaRPr lang="de-CH" sz="1067" dirty="0">
              <a:solidFill>
                <a:srgbClr val="000000"/>
              </a:solidFill>
              <a:latin typeface="Arial Narrow" panose="020B0606020202030204" pitchFamily="34" charset="0"/>
              <a:ea typeface="ＭＳ Ｐゴシック" panose="020B0600070205080204" pitchFamily="34" charset="-128"/>
              <a:cs typeface="Arial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151A9D0-5F53-4AE2-839D-991FB04A758A}"/>
              </a:ext>
            </a:extLst>
          </p:cNvPr>
          <p:cNvSpPr/>
          <p:nvPr/>
        </p:nvSpPr>
        <p:spPr>
          <a:xfrm>
            <a:off x="1279032" y="1028003"/>
            <a:ext cx="8812237" cy="54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40" eaLnBrk="0" fontAlgn="base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2400" kern="0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/>
              </a:rPr>
              <a:t>Internationaler Vergleich</a:t>
            </a:r>
            <a:endParaRPr lang="de-CH" altLang="de-DE" sz="2400" kern="0" dirty="0">
              <a:solidFill>
                <a:srgbClr val="000000"/>
              </a:solidFill>
              <a:latin typeface="Arial Narrow" panose="020B0606020202030204" pitchFamily="34" charset="0"/>
              <a:ea typeface="ＭＳ Ｐゴシック" panose="020B0600070205080204" pitchFamily="34" charset="-128"/>
              <a:cs typeface="Arial"/>
            </a:endParaRPr>
          </a:p>
        </p:txBody>
      </p:sp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id="{1F7B2A59-A915-4000-8B57-0C81835FEEF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42371" y="1621867"/>
          <a:ext cx="9658979" cy="4895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feld 16">
            <a:extLst>
              <a:ext uri="{FF2B5EF4-FFF2-40B4-BE49-F238E27FC236}">
                <a16:creationId xmlns:a16="http://schemas.microsoft.com/office/drawing/2014/main" id="{0825DEA2-8D8F-4568-BB9E-1359B6F1EC53}"/>
              </a:ext>
            </a:extLst>
          </p:cNvPr>
          <p:cNvSpPr txBox="1"/>
          <p:nvPr/>
        </p:nvSpPr>
        <p:spPr>
          <a:xfrm>
            <a:off x="320671" y="6404419"/>
            <a:ext cx="7840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sz="1200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/>
              </a:rPr>
              <a:t>*basierend auf maximalem effektiven Vorsteuersatz Bund/Kanton/Gemeinde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2E7CA394-EDDD-422D-8AB3-07B9AD932336}"/>
              </a:ext>
            </a:extLst>
          </p:cNvPr>
          <p:cNvCxnSpPr>
            <a:cxnSpLocks/>
          </p:cNvCxnSpPr>
          <p:nvPr/>
        </p:nvCxnSpPr>
        <p:spPr>
          <a:xfrm>
            <a:off x="3876218" y="2974110"/>
            <a:ext cx="1202999" cy="1653201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>
            <a:extLst>
              <a:ext uri="{FF2B5EF4-FFF2-40B4-BE49-F238E27FC236}">
                <a16:creationId xmlns:a16="http://schemas.microsoft.com/office/drawing/2014/main" id="{46990DB8-AA51-4B69-8E77-8BB68BC41F90}"/>
              </a:ext>
            </a:extLst>
          </p:cNvPr>
          <p:cNvSpPr txBox="1"/>
          <p:nvPr/>
        </p:nvSpPr>
        <p:spPr>
          <a:xfrm>
            <a:off x="2718114" y="2004884"/>
            <a:ext cx="1845649" cy="954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sz="1867" dirty="0">
                <a:solidFill>
                  <a:srgbClr val="C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/>
              </a:rPr>
              <a:t>Zug #1 in CH, 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sz="1867" dirty="0">
                <a:solidFill>
                  <a:srgbClr val="C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/>
              </a:rPr>
              <a:t>#3 international (für Unternehmen)</a:t>
            </a:r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39C00B1A-63B4-48C1-BF68-802900DF6706}"/>
              </a:ext>
            </a:extLst>
          </p:cNvPr>
          <p:cNvSpPr txBox="1">
            <a:spLocks/>
          </p:cNvSpPr>
          <p:nvPr/>
        </p:nvSpPr>
        <p:spPr>
          <a:xfrm>
            <a:off x="1390651" y="664601"/>
            <a:ext cx="10076420" cy="480483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189" indent="-457189" defTabSz="1219170">
              <a:lnSpc>
                <a:spcPts val="4267"/>
              </a:lnSpc>
              <a:spcBef>
                <a:spcPts val="2133"/>
              </a:spcBef>
              <a:defRPr/>
            </a:pPr>
            <a:r>
              <a:rPr lang="de-CH" sz="3467" kern="0" dirty="0">
                <a:solidFill>
                  <a:srgbClr val="000000"/>
                </a:solidFill>
                <a:latin typeface="Arial Narrow"/>
                <a:cs typeface="Arial"/>
              </a:rPr>
              <a:t>Steuerbelastung von Unternehmen und natürlichen Personen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783AFE3-51C0-4590-BF29-8ED1E6AF28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180" t="12649" b="1"/>
          <a:stretch/>
        </p:blipFill>
        <p:spPr>
          <a:xfrm>
            <a:off x="10561464" y="3508729"/>
            <a:ext cx="196851" cy="19144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E86BEA25-73C5-4E35-956C-FD1AEA684F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696" t="1" b="-1"/>
          <a:stretch/>
        </p:blipFill>
        <p:spPr>
          <a:xfrm>
            <a:off x="10552213" y="2841443"/>
            <a:ext cx="208524" cy="190504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3EBEBDA-C579-410F-BDDB-84C6DEBC549A}"/>
              </a:ext>
            </a:extLst>
          </p:cNvPr>
          <p:cNvSpPr txBox="1"/>
          <p:nvPr/>
        </p:nvSpPr>
        <p:spPr>
          <a:xfrm>
            <a:off x="10680759" y="2692177"/>
            <a:ext cx="13906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sz="1600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/>
              </a:rPr>
              <a:t>Schweizer Kantone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sz="1600" dirty="0">
              <a:solidFill>
                <a:srgbClr val="000000"/>
              </a:solidFill>
              <a:latin typeface="Arial Narrow" panose="020B0606020202030204" pitchFamily="34" charset="0"/>
              <a:ea typeface="ＭＳ Ｐゴシック" panose="020B0600070205080204" pitchFamily="34" charset="-128"/>
              <a:cs typeface="Arial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3525C88-93AE-4DAD-9817-26E719E2FFF8}"/>
              </a:ext>
            </a:extLst>
          </p:cNvPr>
          <p:cNvSpPr txBox="1"/>
          <p:nvPr/>
        </p:nvSpPr>
        <p:spPr>
          <a:xfrm>
            <a:off x="10706757" y="3425383"/>
            <a:ext cx="13906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sz="1600" dirty="0">
                <a:solidFill>
                  <a:srgbClr val="000000"/>
                </a:solidFill>
                <a:latin typeface="Arial Narrow" panose="020B0606020202030204" pitchFamily="34" charset="0"/>
                <a:ea typeface="ＭＳ Ｐゴシック" panose="020B0600070205080204" pitchFamily="34" charset="-128"/>
                <a:cs typeface="Arial"/>
              </a:rPr>
              <a:t>Länder gemäss Länder Code ISO 3166 Alpha 2/3</a:t>
            </a:r>
          </a:p>
        </p:txBody>
      </p:sp>
    </p:spTree>
    <p:extLst>
      <p:ext uri="{BB962C8B-B14F-4D97-AF65-F5344CB8AC3E}">
        <p14:creationId xmlns:p14="http://schemas.microsoft.com/office/powerpoint/2010/main" val="2339150702"/>
      </p:ext>
    </p:extLst>
  </p:cSld>
  <p:clrMapOvr>
    <a:masterClrMapping/>
  </p:clrMapOvr>
</p:sld>
</file>

<file path=ppt/theme/theme1.xml><?xml version="1.0" encoding="utf-8"?>
<a:theme xmlns:a="http://schemas.openxmlformats.org/drawingml/2006/main" name="Inhaltsfolien">
  <a:themeElements>
    <a:clrScheme name="Standarddesign 1">
      <a:dk1>
        <a:srgbClr val="000000"/>
      </a:dk1>
      <a:lt1>
        <a:srgbClr val="FFFFFF"/>
      </a:lt1>
      <a:dk2>
        <a:srgbClr val="B2B2B2"/>
      </a:dk2>
      <a:lt2>
        <a:srgbClr val="C3375A"/>
      </a:lt2>
      <a:accent1>
        <a:srgbClr val="0070B8"/>
      </a:accent1>
      <a:accent2>
        <a:srgbClr val="EBD21E"/>
      </a:accent2>
      <a:accent3>
        <a:srgbClr val="FFFFFF"/>
      </a:accent3>
      <a:accent4>
        <a:srgbClr val="000000"/>
      </a:accent4>
      <a:accent5>
        <a:srgbClr val="AABBD8"/>
      </a:accent5>
      <a:accent6>
        <a:srgbClr val="D5BE1A"/>
      </a:accent6>
      <a:hlink>
        <a:srgbClr val="AACD4B"/>
      </a:hlink>
      <a:folHlink>
        <a:srgbClr val="2D9B6E"/>
      </a:folHlink>
    </a:clrScheme>
    <a:fontScheme name="Standard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">
        <a:dk1>
          <a:srgbClr val="000000"/>
        </a:dk1>
        <a:lt1>
          <a:srgbClr val="FFFFFF"/>
        </a:lt1>
        <a:dk2>
          <a:srgbClr val="B2B2B2"/>
        </a:dk2>
        <a:lt2>
          <a:srgbClr val="C3375A"/>
        </a:lt2>
        <a:accent1>
          <a:srgbClr val="0070B8"/>
        </a:accent1>
        <a:accent2>
          <a:srgbClr val="EBD21E"/>
        </a:accent2>
        <a:accent3>
          <a:srgbClr val="FFFFFF"/>
        </a:accent3>
        <a:accent4>
          <a:srgbClr val="000000"/>
        </a:accent4>
        <a:accent5>
          <a:srgbClr val="AABBD8"/>
        </a:accent5>
        <a:accent6>
          <a:srgbClr val="D5BE1A"/>
        </a:accent6>
        <a:hlink>
          <a:srgbClr val="AACD4B"/>
        </a:hlink>
        <a:folHlink>
          <a:srgbClr val="2D9B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antonZug_PPT-Vorlage_technisch_final_190919" id="{92D2E7C5-C59F-FB40-BB84-869159731EBF}" vid="{2D108455-F017-6440-8C21-C325D173BF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Breitbild</PresentationFormat>
  <Paragraphs>46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 Narrow</vt:lpstr>
      <vt:lpstr>Wingdings</vt:lpstr>
      <vt:lpstr>Inhaltsfolien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Eco</dc:creator>
  <cp:lastModifiedBy>Eco </cp:lastModifiedBy>
  <cp:revision>1</cp:revision>
  <dcterms:created xsi:type="dcterms:W3CDTF">2021-03-11T08:19:48Z</dcterms:created>
  <dcterms:modified xsi:type="dcterms:W3CDTF">2021-03-11T08:20:07Z</dcterms:modified>
</cp:coreProperties>
</file>